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3817" autoAdjust="0"/>
  </p:normalViewPr>
  <p:slideViewPr>
    <p:cSldViewPr snapToGrid="0">
      <p:cViewPr varScale="1">
        <p:scale>
          <a:sx n="100" d="100"/>
          <a:sy n="100" d="100"/>
        </p:scale>
        <p:origin x="804" y="48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424"/>
    </p:cViewPr>
  </p:sorterViewPr>
  <p:notesViewPr>
    <p:cSldViewPr snapToGrid="0">
      <p:cViewPr varScale="1">
        <p:scale>
          <a:sx n="51" d="100"/>
          <a:sy n="51" d="100"/>
        </p:scale>
        <p:origin x="2692" y="3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81FA150-F7C8-4462-BF3E-DB83E0EBA7BD}" type="datetime1">
              <a:rPr lang="ko-KR" altLang="en-US"/>
              <a:pPr lvl="0">
                <a:defRPr/>
              </a:pPr>
              <a:t>2023-03-15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E549D55-F9D5-464D-A390-D76C3278F90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E549D55-F9D5-464D-A390-D76C3278F90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E549D55-F9D5-464D-A390-D76C3278F909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E549D55-F9D5-464D-A390-D76C3278F909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점 이상 다 긍정적</a:t>
            </a:r>
            <a:endParaRPr lang="ko-KR" altLang="en-US"/>
          </a:p>
          <a:p>
            <a:pPr>
              <a:defRPr/>
            </a:pPr>
            <a:r>
              <a:rPr lang="en-US" altLang="ko-KR"/>
              <a:t>6</a:t>
            </a:r>
            <a:r>
              <a:rPr lang="ko-KR" altLang="en-US"/>
              <a:t>점 미만 대부분 부정적 </a:t>
            </a:r>
            <a:r>
              <a:rPr lang="en-US" altLang="ko-KR"/>
              <a:t>-&gt;</a:t>
            </a:r>
            <a:r>
              <a:rPr lang="ko-KR" altLang="en-US"/>
              <a:t> 모델링 </a:t>
            </a:r>
            <a:r>
              <a:rPr lang="en-US" altLang="ko-KR"/>
              <a:t>-&gt;</a:t>
            </a:r>
            <a:r>
              <a:rPr lang="ko-KR" altLang="en-US"/>
              <a:t> 평점 없이 긍정</a:t>
            </a:r>
            <a:r>
              <a:rPr lang="en-US" altLang="ko-KR"/>
              <a:t>/</a:t>
            </a:r>
            <a:r>
              <a:rPr lang="ko-KR" altLang="en-US"/>
              <a:t>부정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E549D55-F9D5-464D-A390-D76C3278F909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E5EF3-82A4-4160-81A9-B276D2DE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663F8C-2628-4B7A-BC11-DF7D1A67A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81D26-177D-412E-B7D1-81024ADC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6E22F-5AEF-42D2-9A52-C824AF13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5F6371-D13A-47EB-85AF-27ED94E0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3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3BE06-FFA4-4D20-B413-8B4AEC21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698461-0878-4F81-AA92-DC58BD36D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3427F-F31B-45BA-9CFC-69AE1DAC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46F3-8208-4A7C-A3D9-3FCFD5D8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B067A-97B1-41F2-AA02-D3B2C122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1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235E12-E2AF-47A0-BDFD-8383C5723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1043-E6C2-4E2F-ACF3-B4F42ABC4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0C35E-9D01-4C21-AD76-FE90B303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DC9DE-F402-4C1E-B9E1-2058B950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BCCE0-8749-4709-B6DA-1EB36BCC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7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C61A3-B646-4051-9CEB-7C2DC7DB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9181-CE28-4DFC-A99B-4ED7B1BB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43C21-7EEE-491A-BE9B-78645CA3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A52E2-9310-457F-9CBA-FB2F2BE3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7031B-D446-4F91-8753-845D7516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4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065AB-7614-442A-9666-51D03CF0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CA4FF-A9AD-4289-91C8-E4699394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9C597-3360-42F2-94D9-6B59E63E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F7D2E-43CF-41E6-A818-C69346BB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6617-BFD3-4E2F-B557-46FD4E28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7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C028-27D6-4F03-8133-662CD75C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498E4-F371-444C-8E03-C877CA7B3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6F36AC-8360-42E4-831D-70B09A3F5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E3EF9-0933-4AF7-AF66-F766DE4B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FFF7E-E543-46C1-A574-9F1EBACF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AACA3-4C02-4CBC-ADE6-29AADE1A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0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A6E8-0727-4DA1-98FB-27EB169D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94D0E-35D2-4361-9DDD-FEB5BEAD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43F94-2B04-45D3-A03B-4280D5DC6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5D990-EDCE-4E98-A6D0-98247BB6B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D5059B-57BB-4329-A562-EA809A6A2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ECF82B-54A6-48A6-9056-D73946BD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8F11CE-8038-4ECA-A17D-924EADC8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B23646-EBB8-43CA-A3FA-2D5E7EC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F2249-C2C9-4D0A-B215-AC56512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6BD0D8-9F83-4DB5-A28C-22B86C35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A8B23F-EA02-4C8A-A609-97E51799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A6789-D99D-4F6A-AA58-5027A1F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9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365803-BD3C-4007-BE6B-46B203F7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5EC063-F6FE-4672-944F-0F758614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3D74D-26FD-4CBF-B892-7B967990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0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61DEA-18EB-44D3-AD31-A2C4958E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5356F-A648-480B-8092-4F0F1582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53470-9E87-4596-A459-EAC6C516B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E0C48D-65F2-44BE-B39C-875BE826D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C709DB-B934-48E9-9EF7-8503593F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B455B2-AE72-461F-980A-EE3442E5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C4549-BD49-4977-8457-2AF67AD2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E4AD0-5776-4772-82A0-431B2E44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BF4A7-EEDF-48F7-BD72-A149EAD6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A013F-303C-4F5B-88C2-8B0F5F87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B82D2-97E3-432E-B8B8-DE92F3AA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F24EA-42DE-4B0D-A540-FB309325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4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ABC031-4A6F-4105-85B2-54F8A0B5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2045C-24D4-46B1-B0A4-151EFE50E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4C478-6865-4721-98C0-744E36EE6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EF64E-1B8A-4574-B5C3-5DD3BFB8FDE5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C0ED7-8A9C-4B8E-BF7F-C00B5363C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7BABF5-AE36-4A49-83BD-54E5DE2D5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8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sap.com/korea/insights/what-is-machine-learning.html" TargetMode="External"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4809" y="1404590"/>
            <a:ext cx="7622382" cy="85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b="1" spc="300">
                <a:solidFill>
                  <a:schemeClr val="bg2">
                    <a:lumMod val="50000"/>
                  </a:schemeClr>
                </a:solidFill>
                <a:latin typeface="+mn-ea"/>
                <a:cs typeface="함초롬바탕"/>
              </a:rPr>
              <a:t>호텔 리뷰 분석</a:t>
            </a:r>
            <a:endParaRPr lang="ko-KR" altLang="en-US" sz="5000" b="1" spc="300">
              <a:solidFill>
                <a:schemeClr val="bg2">
                  <a:lumMod val="50000"/>
                </a:schemeClr>
              </a:solidFill>
              <a:latin typeface="+mn-ea"/>
              <a:cs typeface="함초롬바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6419850"/>
            <a:ext cx="12192000" cy="434641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393071" y="5535549"/>
            <a:ext cx="3657668" cy="818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/>
              </a:rPr>
              <a:t>머신러닝 </a:t>
            </a:r>
            <a:r>
              <a:rPr lang="en-US" altLang="ko-KR" sz="1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/>
              </a:rPr>
              <a:t>2</a:t>
            </a:r>
            <a:r>
              <a:rPr lang="ko-KR" altLang="en-US" sz="1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/>
              </a:rPr>
              <a:t>조</a:t>
            </a:r>
            <a:endParaRPr lang="ko-KR" altLang="en-US" sz="1600" b="1" spc="-15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/>
            </a:endParaRPr>
          </a:p>
          <a:p>
            <a:pPr algn="r">
              <a:defRPr/>
            </a:pPr>
            <a:endParaRPr lang="ko-KR" altLang="en-US" sz="1600" b="1" spc="-15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/>
            </a:endParaRPr>
          </a:p>
          <a:p>
            <a:pPr algn="r">
              <a:defRPr/>
            </a:pPr>
            <a:r>
              <a:rPr lang="ko-KR" altLang="en-US" sz="1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/>
              </a:rPr>
              <a:t>고지현</a:t>
            </a:r>
            <a:r>
              <a:rPr lang="en-US" altLang="ko-KR" sz="1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/>
              </a:rPr>
              <a:t>,</a:t>
            </a:r>
            <a:r>
              <a:rPr lang="ko-KR" altLang="en-US" sz="1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/>
              </a:rPr>
              <a:t> 정기중</a:t>
            </a:r>
            <a:r>
              <a:rPr lang="en-US" altLang="ko-KR" sz="1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/>
              </a:rPr>
              <a:t>,</a:t>
            </a:r>
            <a:r>
              <a:rPr lang="ko-KR" altLang="en-US" sz="1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/>
              </a:rPr>
              <a:t> 황지우</a:t>
            </a:r>
            <a:endParaRPr lang="ko-KR" altLang="en-US" sz="1600" b="1" spc="-15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494356"/>
            <a:ext cx="5886446" cy="3923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Chapter.2</a:t>
            </a:r>
            <a:endParaRPr lang="ko-KR" altLang="en-US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7097981" cy="51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데이터 시각화 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27" name="TextBox 3"/>
          <p:cNvSpPr txBox="1"/>
          <p:nvPr/>
        </p:nvSpPr>
        <p:spPr>
          <a:xfrm>
            <a:off x="2437860" y="2282957"/>
            <a:ext cx="2353453" cy="315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1500" b="1">
                <a:solidFill>
                  <a:srgbClr val="5d5757"/>
                </a:solidFill>
                <a:latin typeface="+mn-ea"/>
              </a:rPr>
              <a:t>호텔 등급별 리뷰 개수</a:t>
            </a:r>
            <a:endParaRPr lang="ko-KR" altLang="en-US" sz="15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rcRect l="6470" t="18340" r="55520" b="34200"/>
          <a:stretch>
            <a:fillRect/>
          </a:stretch>
        </p:blipFill>
        <p:spPr>
          <a:xfrm>
            <a:off x="6259151" y="1792501"/>
            <a:ext cx="5391038" cy="4207174"/>
          </a:xfrm>
          <a:prstGeom prst="rect">
            <a:avLst/>
          </a:prstGeom>
        </p:spPr>
      </p:pic>
      <p:pic>
        <p:nvPicPr>
          <p:cNvPr id="29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876" y="2633453"/>
            <a:ext cx="5866831" cy="2985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705" y="528711"/>
            <a:ext cx="5751295" cy="2787834"/>
          </a:xfrm>
          <a:prstGeom prst="rect">
            <a:avLst/>
          </a:prstGeom>
        </p:spPr>
      </p:pic>
      <p:pic>
        <p:nvPicPr>
          <p:cNvPr id="3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4648" y="673938"/>
            <a:ext cx="5526619" cy="5491891"/>
          </a:xfrm>
          <a:prstGeom prst="rect">
            <a:avLst/>
          </a:prstGeom>
        </p:spPr>
      </p:pic>
      <p:pic>
        <p:nvPicPr>
          <p:cNvPr id="4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5660" y="3519832"/>
            <a:ext cx="5880340" cy="2871986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596121" y="171643"/>
            <a:ext cx="2524184" cy="390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월</a:t>
            </a:r>
            <a:r>
              <a:rPr lang="ko-KR" altLang="en-US" sz="2000" b="1">
                <a:solidFill>
                  <a:srgbClr val="5d5757"/>
                </a:solidFill>
              </a:rPr>
              <a:t>별 호텔 리뷰 수</a:t>
            </a:r>
            <a:endParaRPr lang="ko-KR" altLang="en-US" sz="2000" b="1">
              <a:solidFill>
                <a:srgbClr val="5d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"/>
          <p:cNvSpPr txBox="1"/>
          <p:nvPr/>
        </p:nvSpPr>
        <p:spPr>
          <a:xfrm>
            <a:off x="779248" y="2172442"/>
            <a:ext cx="9794668" cy="389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- 호텔등급이 높을수록 평균 평점이 높음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- 평점이나 숙박 기간, 호텔등급, 이용 인원과 후기 글자 수는 크게 연관이 없음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- 제주도는 1월과 8월에 이용객이 많음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1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   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-&gt;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방학 기간에 커플과 가족 여행 인원이 증가하는 것으로 추정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- 커플이나 가족은 주로 5성급 이용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- 나 홀로 여행객 및 출장 여행객은 3성급 이용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- 월별로 호텔 선호순위가 다름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</p:txBody>
      </p:sp>
      <p:cxnSp>
        <p:nvCxnSpPr>
          <p:cNvPr id="35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Chapter.2</a:t>
            </a:r>
            <a:endParaRPr lang="ko-KR" altLang="en-US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5d5757"/>
                </a:solidFill>
                <a:latin typeface="+mn-ea"/>
              </a:rPr>
              <a:t>EDA</a:t>
            </a: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 결과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Chapter.3</a:t>
            </a:r>
            <a:endParaRPr lang="en-US" altLang="ko-KR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머신러닝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rcRect l="10070" t="30140" r="12690" b="34460"/>
          <a:stretch>
            <a:fillRect/>
          </a:stretch>
        </p:blipFill>
        <p:spPr>
          <a:xfrm>
            <a:off x="629745" y="2210518"/>
            <a:ext cx="10932510" cy="3132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Chapter.3</a:t>
            </a:r>
            <a:endParaRPr lang="en-US" altLang="ko-KR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7097981" cy="51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데이터 분석 </a:t>
            </a:r>
            <a:r>
              <a:rPr lang="en-US" altLang="ko-KR" sz="28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 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분류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332599" y="1495437"/>
            <a:ext cx="7097983" cy="38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6~9점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사이 리뷰 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27" name="직사각형 7"/>
          <p:cNvSpPr/>
          <p:nvPr/>
        </p:nvSpPr>
        <p:spPr>
          <a:xfrm>
            <a:off x="1018428" y="5198849"/>
            <a:ext cx="5077571" cy="6375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FontTx/>
              <a:buNone/>
              <a:defRPr/>
            </a:pPr>
            <a:r>
              <a:rPr lang="ko-KR" altLang="en-US" b="1">
                <a:solidFill>
                  <a:srgbClr val="5d5757"/>
                </a:solidFill>
                <a:latin typeface="+mn-ea"/>
              </a:rPr>
              <a:t>산책 말고는 딱히 할게 없었어요</a:t>
            </a:r>
            <a:endParaRPr lang="ko-KR" altLang="en-US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28" name="직사각형 10"/>
          <p:cNvSpPr/>
          <p:nvPr/>
        </p:nvSpPr>
        <p:spPr>
          <a:xfrm>
            <a:off x="2578987" y="4396371"/>
            <a:ext cx="5077571" cy="637582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FontTx/>
              <a:buNone/>
              <a:defRPr/>
            </a:pPr>
            <a:r>
              <a:rPr lang="ko-KR" altLang="en-US" b="1">
                <a:solidFill>
                  <a:srgbClr val="5d5757"/>
                </a:solidFill>
                <a:latin typeface="+mn-ea"/>
              </a:rPr>
              <a:t>수화기에 먼지가 가득 쌓여 있음</a:t>
            </a:r>
            <a:endParaRPr lang="ko-KR" altLang="en-US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29" name="직사각형 11"/>
          <p:cNvSpPr/>
          <p:nvPr/>
        </p:nvSpPr>
        <p:spPr>
          <a:xfrm>
            <a:off x="4165841" y="3593894"/>
            <a:ext cx="5077571" cy="6375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FontTx/>
              <a:buNone/>
              <a:defRPr/>
            </a:pPr>
            <a:r>
              <a:rPr lang="ko-KR" altLang="en-US" b="1">
                <a:solidFill>
                  <a:srgbClr val="5d5757"/>
                </a:solidFill>
                <a:latin typeface="+mn-ea"/>
              </a:rPr>
              <a:t>전체적으로 만족합니다</a:t>
            </a:r>
            <a:endParaRPr lang="ko-KR" altLang="en-US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30" name="직사각형 12"/>
          <p:cNvSpPr/>
          <p:nvPr/>
        </p:nvSpPr>
        <p:spPr>
          <a:xfrm>
            <a:off x="5726400" y="2791417"/>
            <a:ext cx="5077571" cy="6375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FontTx/>
              <a:buNone/>
              <a:defRPr/>
            </a:pPr>
            <a:r>
              <a:rPr lang="ko-KR" altLang="en-US" b="1">
                <a:solidFill>
                  <a:srgbClr val="5d5757"/>
                </a:solidFill>
                <a:latin typeface="+mn-ea"/>
              </a:rPr>
              <a:t>주차 때 실갱이 아닌 실갱이로 기분 상함</a:t>
            </a:r>
            <a:endParaRPr lang="ko-KR" altLang="en-US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32" name="말풍선: 타원형 15"/>
          <p:cNvSpPr/>
          <p:nvPr/>
        </p:nvSpPr>
        <p:spPr>
          <a:xfrm>
            <a:off x="5686139" y="5302461"/>
            <a:ext cx="819721" cy="781404"/>
          </a:xfrm>
          <a:prstGeom prst="wedgeEllipseCallout">
            <a:avLst>
              <a:gd name="adj1" fmla="val 243"/>
              <a:gd name="adj2" fmla="val 62500"/>
            </a:avLst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말풍선: 타원형 16"/>
          <p:cNvSpPr/>
          <p:nvPr/>
        </p:nvSpPr>
        <p:spPr>
          <a:xfrm>
            <a:off x="7246696" y="4492766"/>
            <a:ext cx="819721" cy="781404"/>
          </a:xfrm>
          <a:prstGeom prst="wedgeEllipseCallout">
            <a:avLst>
              <a:gd name="adj1" fmla="val 243"/>
              <a:gd name="adj2" fmla="val 62500"/>
            </a:avLst>
          </a:prstGeom>
          <a:solidFill>
            <a:srgbClr val="ffde6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말풍선: 타원형 17"/>
          <p:cNvSpPr/>
          <p:nvPr/>
        </p:nvSpPr>
        <p:spPr>
          <a:xfrm>
            <a:off x="8833550" y="3692501"/>
            <a:ext cx="819721" cy="781404"/>
          </a:xfrm>
          <a:prstGeom prst="wedgeEllipseCallout">
            <a:avLst>
              <a:gd name="adj1" fmla="val 243"/>
              <a:gd name="adj2" fmla="val 62500"/>
            </a:avLst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말풍선: 타원형 18"/>
          <p:cNvSpPr/>
          <p:nvPr/>
        </p:nvSpPr>
        <p:spPr>
          <a:xfrm>
            <a:off x="10394111" y="2894065"/>
            <a:ext cx="819721" cy="781404"/>
          </a:xfrm>
          <a:prstGeom prst="wedgeEllipseCallout">
            <a:avLst>
              <a:gd name="adj1" fmla="val 243"/>
              <a:gd name="adj2" fmla="val 6250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Chapter.3</a:t>
            </a:r>
            <a:endParaRPr lang="en-US" altLang="ko-KR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7097981" cy="51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데이터 분석 </a:t>
            </a:r>
            <a:r>
              <a:rPr lang="en-US" altLang="ko-KR" sz="28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 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분류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332599" y="1495437"/>
            <a:ext cx="7097983" cy="38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9점 </a:t>
            </a:r>
            <a:r>
              <a:rPr lang="en-US" altLang="ko-KR" sz="2000" b="1">
                <a:solidFill>
                  <a:srgbClr val="404040"/>
                </a:solidFill>
                <a:latin typeface="+mn-ea"/>
              </a:rPr>
              <a:t>이상</a:t>
            </a:r>
            <a:endParaRPr lang="en-US" altLang="ko-KR" sz="2000" b="1">
              <a:solidFill>
                <a:srgbClr val="404040"/>
              </a:solidFill>
              <a:latin typeface="+mn-ea"/>
            </a:endParaRPr>
          </a:p>
        </p:txBody>
      </p:sp>
      <p:sp>
        <p:nvSpPr>
          <p:cNvPr id="27" name="직사각형 7"/>
          <p:cNvSpPr/>
          <p:nvPr/>
        </p:nvSpPr>
        <p:spPr>
          <a:xfrm>
            <a:off x="1018428" y="5198849"/>
            <a:ext cx="5077571" cy="6375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404040"/>
                </a:solidFill>
              </a:rPr>
              <a:t>방 깨끗했음 가성비 좋았음</a:t>
            </a:r>
            <a:endParaRPr lang="ko-KR" altLang="en-US" b="1">
              <a:solidFill>
                <a:srgbClr val="404040"/>
              </a:solidFill>
            </a:endParaRPr>
          </a:p>
        </p:txBody>
      </p:sp>
      <p:sp>
        <p:nvSpPr>
          <p:cNvPr id="28" name="직사각형 10"/>
          <p:cNvSpPr/>
          <p:nvPr/>
        </p:nvSpPr>
        <p:spPr>
          <a:xfrm>
            <a:off x="2578987" y="4396371"/>
            <a:ext cx="5077571" cy="637582"/>
          </a:xfrm>
          <a:prstGeom prst="rect">
            <a:avLst/>
          </a:prstGeom>
          <a:solidFill>
            <a:srgbClr val="ffd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404040"/>
                </a:solidFill>
              </a:rPr>
              <a:t>인테리어깔끔</a:t>
            </a:r>
            <a:r>
              <a:rPr lang="en-US" altLang="ko-KR" b="1">
                <a:solidFill>
                  <a:srgbClr val="404040"/>
                </a:solidFill>
              </a:rPr>
              <a:t>,</a:t>
            </a:r>
            <a:r>
              <a:rPr lang="ko-KR" altLang="en-US" b="1">
                <a:solidFill>
                  <a:srgbClr val="404040"/>
                </a:solidFill>
              </a:rPr>
              <a:t> 깔끔</a:t>
            </a:r>
            <a:endParaRPr lang="ko-KR" altLang="en-US" b="1">
              <a:solidFill>
                <a:srgbClr val="404040"/>
              </a:solidFill>
            </a:endParaRPr>
          </a:p>
        </p:txBody>
      </p:sp>
      <p:sp>
        <p:nvSpPr>
          <p:cNvPr id="29" name="직사각형 11"/>
          <p:cNvSpPr/>
          <p:nvPr/>
        </p:nvSpPr>
        <p:spPr>
          <a:xfrm>
            <a:off x="4165841" y="3593894"/>
            <a:ext cx="5077571" cy="6375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404040"/>
                </a:solidFill>
              </a:rPr>
              <a:t>모든 점이 만족스럽다</a:t>
            </a:r>
            <a:endParaRPr lang="ko-KR" altLang="en-US" b="1">
              <a:solidFill>
                <a:srgbClr val="404040"/>
              </a:solidFill>
            </a:endParaRPr>
          </a:p>
        </p:txBody>
      </p:sp>
      <p:sp>
        <p:nvSpPr>
          <p:cNvPr id="30" name="직사각형 12"/>
          <p:cNvSpPr/>
          <p:nvPr/>
        </p:nvSpPr>
        <p:spPr>
          <a:xfrm>
            <a:off x="5726400" y="2791417"/>
            <a:ext cx="5077571" cy="6375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404040"/>
                </a:solidFill>
              </a:rPr>
              <a:t>객실이 크다</a:t>
            </a:r>
            <a:r>
              <a:rPr lang="en-US" altLang="ko-KR" b="1">
                <a:solidFill>
                  <a:srgbClr val="404040"/>
                </a:solidFill>
              </a:rPr>
              <a:t>.</a:t>
            </a:r>
            <a:r>
              <a:rPr lang="ko-KR" altLang="en-US" b="1">
                <a:solidFill>
                  <a:srgbClr val="404040"/>
                </a:solidFill>
              </a:rPr>
              <a:t> 욕조가 크다</a:t>
            </a:r>
            <a:r>
              <a:rPr lang="en-US" altLang="ko-KR" b="1">
                <a:solidFill>
                  <a:srgbClr val="404040"/>
                </a:solidFill>
              </a:rPr>
              <a:t>.</a:t>
            </a:r>
            <a:r>
              <a:rPr lang="ko-KR" altLang="en-US" b="1">
                <a:solidFill>
                  <a:srgbClr val="404040"/>
                </a:solidFill>
              </a:rPr>
              <a:t> </a:t>
            </a:r>
            <a:endParaRPr lang="ko-KR" altLang="en-US" b="1">
              <a:solidFill>
                <a:srgbClr val="404040"/>
              </a:solidFill>
            </a:endParaRPr>
          </a:p>
        </p:txBody>
      </p:sp>
      <p:sp>
        <p:nvSpPr>
          <p:cNvPr id="32" name="말풍선: 타원형 15"/>
          <p:cNvSpPr/>
          <p:nvPr/>
        </p:nvSpPr>
        <p:spPr>
          <a:xfrm>
            <a:off x="5686139" y="5302461"/>
            <a:ext cx="819721" cy="781404"/>
          </a:xfrm>
          <a:prstGeom prst="wedgeEllipseCallout">
            <a:avLst>
              <a:gd name="adj1" fmla="val 243"/>
              <a:gd name="adj2" fmla="val 62500"/>
            </a:avLst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말풍선: 타원형 16"/>
          <p:cNvSpPr/>
          <p:nvPr/>
        </p:nvSpPr>
        <p:spPr>
          <a:xfrm>
            <a:off x="7246696" y="4492766"/>
            <a:ext cx="819721" cy="781404"/>
          </a:xfrm>
          <a:prstGeom prst="wedgeEllipseCallout">
            <a:avLst>
              <a:gd name="adj1" fmla="val 243"/>
              <a:gd name="adj2" fmla="val 62500"/>
            </a:avLst>
          </a:prstGeom>
          <a:solidFill>
            <a:srgbClr val="ffde6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말풍선: 타원형 17"/>
          <p:cNvSpPr/>
          <p:nvPr/>
        </p:nvSpPr>
        <p:spPr>
          <a:xfrm>
            <a:off x="8833551" y="3692501"/>
            <a:ext cx="819721" cy="781404"/>
          </a:xfrm>
          <a:prstGeom prst="wedgeEllipseCallout">
            <a:avLst>
              <a:gd name="adj1" fmla="val 243"/>
              <a:gd name="adj2" fmla="val 62500"/>
            </a:avLst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말풍선: 타원형 18"/>
          <p:cNvSpPr/>
          <p:nvPr/>
        </p:nvSpPr>
        <p:spPr>
          <a:xfrm>
            <a:off x="10394112" y="2894065"/>
            <a:ext cx="819721" cy="781404"/>
          </a:xfrm>
          <a:prstGeom prst="wedgeEllipseCallout">
            <a:avLst>
              <a:gd name="adj1" fmla="val 243"/>
              <a:gd name="adj2" fmla="val 62500"/>
            </a:avLst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Chapter.3</a:t>
            </a:r>
            <a:endParaRPr lang="en-US" altLang="ko-KR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7097981" cy="51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데이터 분석 </a:t>
            </a:r>
            <a:r>
              <a:rPr lang="en-US" altLang="ko-KR" sz="28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 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분류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332599" y="1495437"/>
            <a:ext cx="4635861" cy="38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2.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7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점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기준 긍정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/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부정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(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형태소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/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명사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)</a:t>
            </a:r>
            <a:endParaRPr lang="en-US" altLang="ko-KR" sz="20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13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56962" y="3612893"/>
            <a:ext cx="5034442" cy="31282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56962" y="168547"/>
            <a:ext cx="5034442" cy="3128291"/>
          </a:xfrm>
          <a:prstGeom prst="rect">
            <a:avLst/>
          </a:prstGeom>
        </p:spPr>
      </p:pic>
      <p:pic>
        <p:nvPicPr>
          <p:cNvPr id="15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1378" y="2692534"/>
            <a:ext cx="5594622" cy="3719721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9551058" y="491705"/>
            <a:ext cx="1958917" cy="64698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b="1"/>
              <a:t>형태소 기준</a:t>
            </a:r>
            <a:endParaRPr lang="ko-KR" altLang="en-US" b="1"/>
          </a:p>
        </p:txBody>
      </p:sp>
      <p:sp>
        <p:nvSpPr>
          <p:cNvPr id="17" name=""/>
          <p:cNvSpPr/>
          <p:nvPr/>
        </p:nvSpPr>
        <p:spPr>
          <a:xfrm>
            <a:off x="9568670" y="3958806"/>
            <a:ext cx="1958917" cy="64698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명사 기준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Chapter.3</a:t>
            </a:r>
            <a:endParaRPr lang="en-US" altLang="ko-KR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자연어 처리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15" name="직사각형 38"/>
          <p:cNvSpPr/>
          <p:nvPr/>
        </p:nvSpPr>
        <p:spPr>
          <a:xfrm>
            <a:off x="3487855" y="5138922"/>
            <a:ext cx="560258" cy="345549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39"/>
          <p:cNvSpPr/>
          <p:nvPr/>
        </p:nvSpPr>
        <p:spPr>
          <a:xfrm>
            <a:off x="4274436" y="3429000"/>
            <a:ext cx="1027771" cy="289697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35"/>
          <p:cNvSpPr/>
          <p:nvPr/>
        </p:nvSpPr>
        <p:spPr>
          <a:xfrm>
            <a:off x="3896373" y="1962883"/>
            <a:ext cx="449358" cy="37979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화살표: 아래쪽 27"/>
          <p:cNvSpPr/>
          <p:nvPr/>
        </p:nvSpPr>
        <p:spPr>
          <a:xfrm>
            <a:off x="5905725" y="2136172"/>
            <a:ext cx="380549" cy="179561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화살표: 아래쪽 28"/>
          <p:cNvSpPr/>
          <p:nvPr/>
        </p:nvSpPr>
        <p:spPr>
          <a:xfrm>
            <a:off x="5905724" y="3787599"/>
            <a:ext cx="380549" cy="152603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9"/>
          <p:cNvSpPr/>
          <p:nvPr/>
        </p:nvSpPr>
        <p:spPr>
          <a:xfrm>
            <a:off x="4676374" y="3422994"/>
            <a:ext cx="3219800" cy="452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Tmon몬소리 Black"/>
                <a:ea typeface="Tmon몬소리 Black"/>
              </a:rPr>
              <a:t>Word Tokenization</a:t>
            </a:r>
            <a:endParaRPr lang="ko-KR" altLang="en-US" sz="2400" b="1">
              <a:latin typeface="Tmon몬소리 Black"/>
              <a:ea typeface="Tmon몬소리 Black"/>
            </a:endParaRPr>
          </a:p>
        </p:txBody>
      </p:sp>
      <p:sp>
        <p:nvSpPr>
          <p:cNvPr id="23" name="TextBox 30"/>
          <p:cNvSpPr txBox="1"/>
          <p:nvPr/>
        </p:nvSpPr>
        <p:spPr>
          <a:xfrm>
            <a:off x="3684145" y="1856570"/>
            <a:ext cx="696049" cy="300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KoPubWorld돋움체 Medium"/>
                <a:ea typeface="KoPubWorld돋움체 Medium"/>
                <a:cs typeface="KoPubWorld돋움체 Medium"/>
              </a:rPr>
              <a:t>Input</a:t>
            </a:r>
            <a:endParaRPr lang="ko-KR" altLang="en-US" sz="1400" b="1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4" name="TextBox 31"/>
          <p:cNvSpPr txBox="1"/>
          <p:nvPr/>
        </p:nvSpPr>
        <p:spPr>
          <a:xfrm>
            <a:off x="3738058" y="3258269"/>
            <a:ext cx="1511392" cy="29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KoPubWorld돋움체 Medium"/>
                <a:ea typeface="KoPubWorld돋움체 Medium"/>
                <a:cs typeface="KoPubWorld돋움체 Medium"/>
              </a:rPr>
              <a:t>Preprocessing</a:t>
            </a:r>
            <a:endParaRPr lang="ko-KR" altLang="en-US" sz="1400" b="1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5" name="TextBox 33"/>
          <p:cNvSpPr txBox="1"/>
          <p:nvPr/>
        </p:nvSpPr>
        <p:spPr>
          <a:xfrm>
            <a:off x="3249589" y="5014162"/>
            <a:ext cx="943473" cy="29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KoPubWorld돋움체 Medium"/>
                <a:ea typeface="KoPubWorld돋움체 Medium"/>
                <a:cs typeface="KoPubWorld돋움체 Medium"/>
              </a:rPr>
              <a:t>Output</a:t>
            </a:r>
            <a:endParaRPr lang="ko-KR" altLang="en-US" sz="1400" b="1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3962718" y="2086862"/>
            <a:ext cx="4185045" cy="36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아주 편안하고 만족한 여행이었습니다 </a:t>
            </a:r>
            <a:endParaRPr lang="en-US" altLang="ko-KR"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3705454" y="5211649"/>
            <a:ext cx="5161640" cy="35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‘</a:t>
            </a:r>
            <a:r>
              <a:rPr lang="ko-KR" altLang="en-US">
                <a:latin typeface="KoPubWorld돋움체 Bold"/>
                <a:ea typeface="KoPubWorld돋움체 Bold"/>
                <a:cs typeface="KoPubWorld돋움체 Bold"/>
              </a:rPr>
              <a:t>아주</a:t>
            </a: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’,</a:t>
            </a:r>
            <a:r>
              <a:rPr lang="ko-KR" altLang="en-US"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‘</a:t>
            </a:r>
            <a:r>
              <a:rPr lang="ko-KR" altLang="en-US">
                <a:latin typeface="KoPubWorld돋움체 Bold"/>
                <a:ea typeface="KoPubWorld돋움체 Bold"/>
                <a:cs typeface="KoPubWorld돋움체 Bold"/>
              </a:rPr>
              <a:t>편안하고</a:t>
            </a: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’,</a:t>
            </a:r>
            <a:r>
              <a:rPr lang="ko-KR" altLang="en-US"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‘</a:t>
            </a:r>
            <a:r>
              <a:rPr lang="ko-KR" altLang="en-US">
                <a:latin typeface="KoPubWorld돋움체 Bold"/>
                <a:ea typeface="KoPubWorld돋움체 Bold"/>
                <a:cs typeface="KoPubWorld돋움체 Bold"/>
              </a:rPr>
              <a:t>만족한</a:t>
            </a: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’,</a:t>
            </a:r>
            <a:r>
              <a:rPr lang="ko-KR" altLang="en-US"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‘</a:t>
            </a:r>
            <a:r>
              <a:rPr lang="ko-KR" altLang="en-US">
                <a:latin typeface="KoPubWorld돋움체 Bold"/>
                <a:ea typeface="KoPubWorld돋움체 Bold"/>
                <a:cs typeface="KoPubWorld돋움체 Bold"/>
              </a:rPr>
              <a:t>여행</a:t>
            </a: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’,</a:t>
            </a:r>
            <a:r>
              <a:rPr lang="ko-KR" altLang="en-US"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‘</a:t>
            </a:r>
            <a:r>
              <a:rPr lang="ko-KR" altLang="en-US">
                <a:latin typeface="KoPubWorld돋움체 Bold"/>
                <a:ea typeface="KoPubWorld돋움체 Bold"/>
                <a:cs typeface="KoPubWorld돋움체 Bold"/>
              </a:rPr>
              <a:t>이</a:t>
            </a: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’,</a:t>
            </a:r>
            <a:r>
              <a:rPr lang="ko-KR" altLang="en-US"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>
                <a:latin typeface="KoPubWorld돋움체 Bold"/>
                <a:ea typeface="KoPubWorld돋움체 Bold"/>
                <a:cs typeface="KoPubWorld돋움체 Bold"/>
              </a:rPr>
              <a:t>‘</a:t>
            </a:r>
            <a:r>
              <a:rPr lang="ko-KR" altLang="en-US">
                <a:latin typeface="KoPubWorld돋움체 Bold"/>
                <a:ea typeface="KoPubWorld돋움체 Bold"/>
                <a:cs typeface="KoPubWorld돋움체 Bold"/>
              </a:rPr>
              <a:t>었습니다</a:t>
            </a:r>
            <a:endParaRPr lang="ko-KR" altLang="en-US">
              <a:latin typeface="KoPubWorld돋움체 Bold"/>
              <a:ea typeface="KoPubWorld돋움체 Bold"/>
              <a:cs typeface="KoPubWorld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/>
          <p:cNvSpPr/>
          <p:nvPr/>
        </p:nvSpPr>
        <p:spPr>
          <a:xfrm>
            <a:off x="1347488" y="2052922"/>
            <a:ext cx="1972989" cy="43674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78882" y="2086630"/>
            <a:ext cx="1510200" cy="35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rgbClr val="2f2d2d"/>
                </a:solidFill>
              </a:rPr>
              <a:t>나이브베이즈</a:t>
            </a:r>
            <a:endParaRPr lang="ko-KR" altLang="en-US" b="1" spc="-150">
              <a:solidFill>
                <a:srgbClr val="2f2d2d"/>
              </a:solidFill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5112668" y="2094276"/>
            <a:ext cx="1719263" cy="45829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08998" y="2136908"/>
            <a:ext cx="1574003" cy="367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rgbClr val="2f2d2d"/>
                </a:solidFill>
              </a:rPr>
              <a:t>로지스틱 회귀</a:t>
            </a:r>
            <a:endParaRPr lang="ko-KR" altLang="en-US" b="1" spc="-150">
              <a:solidFill>
                <a:srgbClr val="2f2d2d"/>
              </a:solidFill>
            </a:endParaRPr>
          </a:p>
        </p:txBody>
      </p:sp>
      <p:sp>
        <p:nvSpPr>
          <p:cNvPr id="18" name="사각형: 둥근 모서리 17"/>
          <p:cNvSpPr/>
          <p:nvPr/>
        </p:nvSpPr>
        <p:spPr>
          <a:xfrm>
            <a:off x="8931043" y="2093473"/>
            <a:ext cx="2026446" cy="43674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182799" y="2122574"/>
            <a:ext cx="152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rgbClr val="2f2d2d"/>
                </a:solidFill>
              </a:rPr>
              <a:t>랜덤포레스트</a:t>
            </a:r>
            <a:endParaRPr lang="ko-KR" altLang="en-US" b="1" spc="-150">
              <a:solidFill>
                <a:srgbClr val="2f2d2d"/>
              </a:solidFill>
            </a:endParaRPr>
          </a:p>
        </p:txBody>
      </p:sp>
      <p:sp>
        <p:nvSpPr>
          <p:cNvPr id="31" name="TextBox 9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Chapter.3</a:t>
            </a:r>
            <a:endParaRPr lang="en-US" altLang="ko-KR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모델 선정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33" name="TextBox 12"/>
          <p:cNvSpPr txBox="1"/>
          <p:nvPr/>
        </p:nvSpPr>
        <p:spPr>
          <a:xfrm>
            <a:off x="1314630" y="1420317"/>
            <a:ext cx="9448305" cy="387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나이브베이즈 성능이 가장 좋으므로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나이브베이즈 모델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선정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764" y="2852973"/>
            <a:ext cx="3861945" cy="3042296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36469" y="2875766"/>
            <a:ext cx="3734722" cy="2942075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89704" y="2812338"/>
            <a:ext cx="3744300" cy="2949621"/>
          </a:xfrm>
          <a:prstGeom prst="rect">
            <a:avLst/>
          </a:prstGeom>
        </p:spPr>
      </p:pic>
      <p:sp>
        <p:nvSpPr>
          <p:cNvPr id="37" name="TextBox 12"/>
          <p:cNvSpPr txBox="1"/>
          <p:nvPr/>
        </p:nvSpPr>
        <p:spPr>
          <a:xfrm>
            <a:off x="191308" y="6038685"/>
            <a:ext cx="12242637" cy="512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rgbClr val="ff0000"/>
                </a:solidFill>
                <a:latin typeface="+mn-ea"/>
              </a:rPr>
              <a:t>Accuracy : 0.9328, </a:t>
            </a:r>
            <a:r>
              <a:rPr lang="ko-KR" altLang="en-US" sz="1400" b="1">
                <a:solidFill>
                  <a:srgbClr val="5d5757"/>
                </a:solidFill>
                <a:latin typeface="+mn-ea"/>
              </a:rPr>
              <a:t>Precision : 0.9435	    Accuracy : 0.9291, Precision : 0.9354		Accuracy : 0.9121, Precision : 0.9199</a:t>
            </a:r>
            <a:endParaRPr lang="ko-KR" altLang="en-US" sz="14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1400" b="1">
                <a:solidFill>
                  <a:srgbClr val="5d5757"/>
                </a:solidFill>
                <a:latin typeface="+mn-ea"/>
              </a:rPr>
              <a:t>Recall : 0.9840, F1 : 0.9509, Auc:0.71</a:t>
            </a:r>
            <a:r>
              <a:rPr lang="en-US" altLang="ko-KR" sz="1400" b="1">
                <a:solidFill>
                  <a:srgbClr val="5d5757"/>
                </a:solidFill>
                <a:latin typeface="+mn-ea"/>
              </a:rPr>
              <a:t>93</a:t>
            </a:r>
            <a:r>
              <a:rPr lang="ko-KR" altLang="en-US" sz="1400" b="1">
                <a:solidFill>
                  <a:srgbClr val="5d5757"/>
                </a:solidFill>
                <a:latin typeface="+mn-ea"/>
              </a:rPr>
              <a:t> 	    Recall : 0.9861, F1 : 0.9601, Auc:0.7763      	Recall : 0.9809, F1 : 0.9619, Auc:0.8036	</a:t>
            </a:r>
            <a:endParaRPr lang="ko-KR" altLang="en-US" sz="14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38" name=""/>
          <p:cNvSpPr/>
          <p:nvPr/>
        </p:nvSpPr>
        <p:spPr>
          <a:xfrm>
            <a:off x="592166" y="2934779"/>
            <a:ext cx="2893443" cy="1338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Chapter.3</a:t>
            </a:r>
            <a:endParaRPr lang="en-US" altLang="ko-KR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23975" y="845582"/>
            <a:ext cx="6096000" cy="51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나이브베이즈 분류기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5383" y="1775333"/>
            <a:ext cx="7141234" cy="3916520"/>
          </a:xfrm>
          <a:prstGeom prst="rect">
            <a:avLst/>
          </a:prstGeom>
        </p:spPr>
      </p:pic>
      <p:sp>
        <p:nvSpPr>
          <p:cNvPr id="19" name="TextBox 12"/>
          <p:cNvSpPr txBox="1"/>
          <p:nvPr/>
        </p:nvSpPr>
        <p:spPr>
          <a:xfrm>
            <a:off x="1682150" y="5679607"/>
            <a:ext cx="8827700" cy="395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복잡하게 섞여 있는 문제를 비슷한 성격을 가진 특성(feature)으로 분류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H="1">
            <a:off x="4922361" y="291261"/>
            <a:ext cx="108619" cy="59192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d72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3175" y="782320"/>
            <a:ext cx="2296160" cy="81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5d5757"/>
                </a:solidFill>
                <a:latin typeface="+mn-ea"/>
              </a:rPr>
              <a:t>INDEX</a:t>
            </a:r>
            <a:endParaRPr lang="ko-KR" altLang="en-US" sz="48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4915952" y="997860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53674" y="734391"/>
            <a:ext cx="3086102" cy="570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5d5757"/>
                </a:solidFill>
                <a:latin typeface="+mn-ea"/>
              </a:rPr>
              <a:t>01.  </a:t>
            </a:r>
            <a:r>
              <a:rPr lang="ko-KR" altLang="en-US" sz="2200" b="1">
                <a:solidFill>
                  <a:srgbClr val="5d5757"/>
                </a:solidFill>
                <a:latin typeface="+mn-ea"/>
              </a:rPr>
              <a:t>주제 선정</a:t>
            </a:r>
            <a:endParaRPr lang="ko-KR" altLang="en-US" sz="22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907499" y="2165078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919668" y="3856851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253675" y="1884178"/>
            <a:ext cx="4255770" cy="57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5d5757"/>
                </a:solidFill>
                <a:latin typeface="+mn-ea"/>
              </a:rPr>
              <a:t>02.  </a:t>
            </a:r>
            <a:r>
              <a:rPr lang="ko-KR" altLang="en-US" sz="2200" b="1">
                <a:solidFill>
                  <a:srgbClr val="5d5757"/>
                </a:solidFill>
                <a:latin typeface="+mn-ea"/>
              </a:rPr>
              <a:t>데이터 </a:t>
            </a:r>
            <a:endParaRPr lang="ko-KR" altLang="en-US" sz="22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6853" y="3674255"/>
            <a:ext cx="3947792" cy="573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5d5757"/>
                </a:solidFill>
                <a:latin typeface="+mn-ea"/>
              </a:rPr>
              <a:t>03. </a:t>
            </a:r>
            <a:r>
              <a:rPr lang="ko-KR" altLang="en-US" sz="2200" b="1">
                <a:solidFill>
                  <a:srgbClr val="5d5757"/>
                </a:solidFill>
                <a:latin typeface="+mn-ea"/>
              </a:rPr>
              <a:t>머신러닝</a:t>
            </a:r>
            <a:endParaRPr lang="ko-KR" altLang="en-US" sz="22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0" y="2519695"/>
            <a:ext cx="3698877" cy="90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b="1">
                <a:solidFill>
                  <a:srgbClr val="5d5757"/>
                </a:solidFill>
              </a:rPr>
              <a:t>raw data</a:t>
            </a:r>
            <a:endParaRPr lang="en-US" altLang="ko-KR" b="1">
              <a:solidFill>
                <a:srgbClr val="5d5757"/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b="1">
                <a:solidFill>
                  <a:srgbClr val="5d5757"/>
                </a:solidFill>
              </a:rPr>
              <a:t>preprocessing data</a:t>
            </a:r>
            <a:endParaRPr lang="en-US" altLang="ko-KR" b="1">
              <a:solidFill>
                <a:srgbClr val="5d5757"/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>
                <a:solidFill>
                  <a:srgbClr val="5d5757"/>
                </a:solidFill>
              </a:rPr>
              <a:t>시각화</a:t>
            </a:r>
            <a:endParaRPr lang="ko-KR" altLang="en-US" b="1">
              <a:solidFill>
                <a:srgbClr val="5d5757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0" y="4287606"/>
            <a:ext cx="2489520" cy="636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b="1">
                <a:solidFill>
                  <a:srgbClr val="5d5757"/>
                </a:solidFill>
              </a:rPr>
              <a:t>자연어처리</a:t>
            </a:r>
            <a:endParaRPr lang="ko-KR" altLang="en-US" b="1">
              <a:solidFill>
                <a:srgbClr val="5d5757"/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>
                <a:solidFill>
                  <a:srgbClr val="5d5757"/>
                </a:solidFill>
              </a:rPr>
              <a:t>분류</a:t>
            </a:r>
            <a:endParaRPr lang="ko-KR" altLang="en-US" b="1">
              <a:solidFill>
                <a:srgbClr val="5d5757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" y="0"/>
            <a:ext cx="1068705" cy="685800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8"/>
          <p:cNvSpPr/>
          <p:nvPr/>
        </p:nvSpPr>
        <p:spPr>
          <a:xfrm>
            <a:off x="4910323" y="5267270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2"/>
          <p:cNvSpPr txBox="1"/>
          <p:nvPr/>
        </p:nvSpPr>
        <p:spPr>
          <a:xfrm>
            <a:off x="5292435" y="5021775"/>
            <a:ext cx="3947795" cy="577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5d5757"/>
                </a:solidFill>
                <a:latin typeface="+mn-ea"/>
              </a:rPr>
              <a:t>04. </a:t>
            </a:r>
            <a:r>
              <a:rPr lang="ko-KR" altLang="en-US" sz="2200" b="1">
                <a:solidFill>
                  <a:srgbClr val="5d5757"/>
                </a:solidFill>
                <a:latin typeface="+mn-ea"/>
              </a:rPr>
              <a:t>결과</a:t>
            </a:r>
            <a:endParaRPr lang="ko-KR" altLang="en-US" sz="22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91865" y="5008459"/>
            <a:ext cx="1474778" cy="1474778"/>
          </a:xfrm>
          <a:prstGeom prst="rect">
            <a:avLst/>
          </a:prstGeom>
        </p:spPr>
      </p:pic>
      <p:sp>
        <p:nvSpPr>
          <p:cNvPr id="22" name="TextBox 12"/>
          <p:cNvSpPr txBox="1"/>
          <p:nvPr/>
        </p:nvSpPr>
        <p:spPr>
          <a:xfrm>
            <a:off x="5301060" y="5884057"/>
            <a:ext cx="3947796" cy="577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5d5757"/>
                </a:solidFill>
                <a:latin typeface="+mn-ea"/>
              </a:rPr>
              <a:t>05. </a:t>
            </a:r>
            <a:r>
              <a:rPr lang="ko-KR" altLang="en-US" sz="2200" b="1">
                <a:solidFill>
                  <a:srgbClr val="5d5757"/>
                </a:solidFill>
                <a:latin typeface="+mn-ea"/>
              </a:rPr>
              <a:t>결론</a:t>
            </a:r>
            <a:endParaRPr lang="ko-KR" altLang="en-US" sz="22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23" name="타원 8"/>
          <p:cNvSpPr/>
          <p:nvPr/>
        </p:nvSpPr>
        <p:spPr>
          <a:xfrm>
            <a:off x="4917331" y="6111581"/>
            <a:ext cx="142241" cy="1320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Chapter.3</a:t>
            </a:r>
            <a:endParaRPr lang="en-US" altLang="ko-KR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하이퍼파라미터 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789214" y="1739254"/>
            <a:ext cx="9398940" cy="4297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나이브베이즈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params={’alpha’ :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[0.5,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1.0,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1.5,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2.0].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‘fit_prior’ : [True, Fasle]}</a:t>
            </a:r>
            <a:endParaRPr lang="en-US" altLang="ko-KR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en-US" altLang="ko-KR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-&gt; 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최적 하이퍼 파라미터 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: {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’alpha’ :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1.0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‘fit_prior’ : True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} ,</a:t>
            </a:r>
            <a:endParaRPr lang="en-US" altLang="ko-KR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 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최적 모델 평균 성능 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: 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0.93285</a:t>
            </a:r>
            <a:endParaRPr lang="en-US" altLang="ko-KR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en-US" altLang="ko-KR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en-US" altLang="ko-KR" sz="16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rcRect l="6140" t="26470" r="52080" b="38520"/>
          <a:stretch>
            <a:fillRect/>
          </a:stretch>
        </p:blipFill>
        <p:spPr>
          <a:xfrm>
            <a:off x="5695591" y="3198963"/>
            <a:ext cx="5973429" cy="3128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Chapter.3</a:t>
            </a:r>
            <a:endParaRPr lang="ko-KR" altLang="en-US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다른 호텔 리뷰에 적용 </a:t>
            </a:r>
            <a:endParaRPr lang="en-US" altLang="ko-KR" sz="28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 l="13020" t="26730" r="14990" b="46250"/>
          <a:stretch>
            <a:fillRect/>
          </a:stretch>
        </p:blipFill>
        <p:spPr>
          <a:xfrm>
            <a:off x="852217" y="1572523"/>
            <a:ext cx="8742473" cy="2050570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9011907" y="2467514"/>
            <a:ext cx="2264434" cy="961486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chemeClr val="accent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200" b="1"/>
              <a:t>긍정</a:t>
            </a:r>
            <a:endParaRPr lang="ko-KR" altLang="en-US" sz="2200" b="1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rcRect l="6060" t="24900" r="16380" b="37600"/>
          <a:stretch>
            <a:fillRect/>
          </a:stretch>
        </p:blipFill>
        <p:spPr>
          <a:xfrm>
            <a:off x="951062" y="3702171"/>
            <a:ext cx="9714782" cy="2794406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906671" y="6133741"/>
            <a:ext cx="530165" cy="3953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Chapter.3</a:t>
            </a:r>
            <a:endParaRPr lang="ko-KR" altLang="en-US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다른 호텔 리뷰에 적용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 l="13180" t="40530" r="15640" b="30790"/>
          <a:stretch>
            <a:fillRect/>
          </a:stretch>
        </p:blipFill>
        <p:spPr>
          <a:xfrm>
            <a:off x="1058891" y="1579279"/>
            <a:ext cx="8171424" cy="2155239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l="5900" t="24760" r="11220" b="37870"/>
          <a:stretch>
            <a:fillRect/>
          </a:stretch>
        </p:blipFill>
        <p:spPr>
          <a:xfrm>
            <a:off x="897144" y="3726428"/>
            <a:ext cx="10045619" cy="2777528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843770" y="6160698"/>
            <a:ext cx="530165" cy="3953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/>
          <p:nvPr/>
        </p:nvSpPr>
        <p:spPr>
          <a:xfrm>
            <a:off x="9011907" y="2467514"/>
            <a:ext cx="2264434" cy="961486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b5800"/>
          </a:solidFill>
          <a:ln>
            <a:solidFill>
              <a:srgbClr val="eb58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r>
              <a:rPr lang="ko-KR" altLang="en-US" sz="2200" b="1">
                <a:solidFill>
                  <a:schemeClr val="lt1"/>
                </a:solidFill>
              </a:rPr>
              <a:t>부정</a:t>
            </a:r>
            <a:endParaRPr lang="ko-KR" altLang="en-US" sz="22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Chapter.4</a:t>
            </a:r>
            <a:endParaRPr lang="en-US" altLang="ko-KR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결과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5" name="TextBox 12"/>
          <p:cNvSpPr txBox="1"/>
          <p:nvPr/>
        </p:nvSpPr>
        <p:spPr>
          <a:xfrm>
            <a:off x="1371847" y="2669349"/>
            <a:ext cx="9448305" cy="2529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평점 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7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점 기준 긍정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/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부정 나누기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나이브베이즈 모델로 평점 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6점 미만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9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점 이상 데이터 학습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en-US" altLang="ko-KR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머신러닝 결과로 다른 호텔 리뷰 적용하여 긍정인지 부정인지 확인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Chapter.5</a:t>
            </a:r>
            <a:endParaRPr lang="en-US" altLang="ko-KR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결론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5" name="TextBox 12"/>
          <p:cNvSpPr txBox="1"/>
          <p:nvPr/>
        </p:nvSpPr>
        <p:spPr>
          <a:xfrm>
            <a:off x="1371847" y="2669349"/>
            <a:ext cx="9448305" cy="161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평점이 없는 새로운 리뷰를 긍정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/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부정 구분할 수 있게 됨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앞에서 언급한 평점의 모호한 기준 보완 가능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</a:t>
            </a:r>
            <a:r>
              <a:rPr lang="ko-KR" altLang="en-US" b="1">
                <a:solidFill>
                  <a:srgbClr val="fbb609"/>
                </a:solidFill>
                <a:latin typeface="+mn-ea"/>
                <a:cs typeface="함초롬돋움"/>
              </a:rPr>
              <a:t> </a:t>
            </a: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6</a:t>
            </a:r>
            <a:endParaRPr lang="en-US" altLang="ko-KR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출처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937224" y="1806707"/>
            <a:ext cx="9160175" cy="906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en-US">
                <a:solidFill>
                  <a:srgbClr val="5d5757"/>
                </a:solidFill>
                <a:latin typeface="+mn-ea"/>
                <a:hlinkClick r:id="rId2"/>
              </a:rPr>
              <a:t>https://www.sap.com/korea/insights/what-is-machine-learning.html</a:t>
            </a:r>
            <a:r>
              <a:rPr lang="ko-KR" altLang="en-US">
                <a:solidFill>
                  <a:srgbClr val="5d5757"/>
                </a:solidFill>
                <a:latin typeface="+mn-ea"/>
              </a:rPr>
              <a:t> </a:t>
            </a:r>
            <a:endParaRPr lang="ko-KR" altLang="en-US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en-US" altLang="ko-KR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en-US">
                <a:solidFill>
                  <a:srgbClr val="5d5757"/>
                </a:solidFill>
                <a:latin typeface="+mn-ea"/>
              </a:rPr>
              <a:t>https://zdnet.co.kr/view/?no=20220725093548</a:t>
            </a:r>
            <a:endParaRPr lang="en-US" altLang="en-US">
              <a:solidFill>
                <a:srgbClr val="5d5757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14522" y="2835817"/>
            <a:ext cx="5886446" cy="392333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9526" y="1"/>
            <a:ext cx="12201525" cy="55245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9526" y="6677024"/>
            <a:ext cx="12201525" cy="20002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9525" y="1922452"/>
            <a:ext cx="12201525" cy="866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100" b="1" spc="300">
                <a:solidFill>
                  <a:srgbClr val="ffc000"/>
                </a:solidFill>
                <a:latin typeface="+mn-ea"/>
                <a:cs typeface="함초롬바탕"/>
              </a:rPr>
              <a:t>감사합니다</a:t>
            </a:r>
            <a:endParaRPr lang="ko-KR" altLang="en-US" sz="5100" b="1" spc="300">
              <a:solidFill>
                <a:srgbClr val="ffc000"/>
              </a:solidFill>
              <a:latin typeface="+mn-ea"/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Chapter.1</a:t>
            </a:r>
            <a:endParaRPr lang="ko-KR" altLang="en-US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주제 선정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7" name="그림 68"/>
          <p:cNvPicPr>
            <a:picLocks noChangeAspect="1"/>
          </p:cNvPicPr>
          <p:nvPr/>
        </p:nvPicPr>
        <p:blipFill rotWithShape="1">
          <a:blip r:embed="rId2"/>
          <a:srcRect l="12790" t="43010" r="36700" b="31800"/>
          <a:stretch>
            <a:fillRect/>
          </a:stretch>
        </p:blipFill>
        <p:spPr>
          <a:xfrm>
            <a:off x="2804194" y="1846512"/>
            <a:ext cx="5086311" cy="158582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rcRect l="12340" t="42150" r="35430" b="32780"/>
          <a:stretch>
            <a:fillRect/>
          </a:stretch>
        </p:blipFill>
        <p:spPr>
          <a:xfrm>
            <a:off x="4216236" y="2927683"/>
            <a:ext cx="5132472" cy="1633296"/>
          </a:xfrm>
          <a:prstGeom prst="rect">
            <a:avLst/>
          </a:prstGeom>
        </p:spPr>
      </p:pic>
      <p:pic>
        <p:nvPicPr>
          <p:cNvPr id="69" name="그림 69"/>
          <p:cNvPicPr>
            <a:picLocks noChangeAspect="1"/>
          </p:cNvPicPr>
          <p:nvPr/>
        </p:nvPicPr>
        <p:blipFill rotWithShape="1">
          <a:blip r:embed="rId4"/>
          <a:srcRect l="12870" t="45320" r="33280" b="29120"/>
          <a:stretch>
            <a:fillRect/>
          </a:stretch>
        </p:blipFill>
        <p:spPr>
          <a:xfrm>
            <a:off x="2464637" y="4219408"/>
            <a:ext cx="5909511" cy="1752934"/>
          </a:xfrm>
          <a:prstGeom prst="rect">
            <a:avLst/>
          </a:prstGeom>
        </p:spPr>
      </p:pic>
      <p:sp>
        <p:nvSpPr>
          <p:cNvPr id="70" name="직사각형 70"/>
          <p:cNvSpPr/>
          <p:nvPr/>
        </p:nvSpPr>
        <p:spPr>
          <a:xfrm>
            <a:off x="6515103" y="3429000"/>
            <a:ext cx="693486" cy="259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1" name="직사각형 71"/>
          <p:cNvSpPr/>
          <p:nvPr/>
        </p:nvSpPr>
        <p:spPr>
          <a:xfrm>
            <a:off x="5004805" y="4726071"/>
            <a:ext cx="693486" cy="259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2" name="직사각형 72"/>
          <p:cNvSpPr/>
          <p:nvPr/>
        </p:nvSpPr>
        <p:spPr>
          <a:xfrm>
            <a:off x="5107074" y="2104524"/>
            <a:ext cx="1537367" cy="259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3" name="직사각형 74"/>
          <p:cNvSpPr/>
          <p:nvPr/>
        </p:nvSpPr>
        <p:spPr>
          <a:xfrm>
            <a:off x="4361451" y="3238834"/>
            <a:ext cx="559802" cy="300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4" name="직사각형 75"/>
          <p:cNvSpPr/>
          <p:nvPr/>
        </p:nvSpPr>
        <p:spPr>
          <a:xfrm>
            <a:off x="2633917" y="4510840"/>
            <a:ext cx="559802" cy="300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5" name="직사각형 76"/>
          <p:cNvSpPr/>
          <p:nvPr/>
        </p:nvSpPr>
        <p:spPr>
          <a:xfrm>
            <a:off x="2934706" y="2104524"/>
            <a:ext cx="559802" cy="300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Chapter.1</a:t>
            </a:r>
            <a:endParaRPr lang="ko-KR" altLang="en-US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주제 선정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77" name="그림 56"/>
          <p:cNvPicPr/>
          <p:nvPr/>
        </p:nvPicPr>
        <p:blipFill rotWithShape="1">
          <a:blip r:embed="rId2"/>
          <a:srcRect l="24730" t="30720" r="13170" b="12000"/>
          <a:stretch>
            <a:fillRect/>
          </a:stretch>
        </p:blipFill>
        <p:spPr>
          <a:xfrm>
            <a:off x="1013749" y="1574657"/>
            <a:ext cx="10164502" cy="4725486"/>
          </a:xfrm>
          <a:prstGeom prst="rect">
            <a:avLst/>
          </a:prstGeom>
        </p:spPr>
      </p:pic>
      <p:sp>
        <p:nvSpPr>
          <p:cNvPr id="78" name="직사각형 60"/>
          <p:cNvSpPr/>
          <p:nvPr/>
        </p:nvSpPr>
        <p:spPr>
          <a:xfrm>
            <a:off x="9879436" y="4932739"/>
            <a:ext cx="851871" cy="1189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폭발: 14pt 61"/>
          <p:cNvSpPr/>
          <p:nvPr/>
        </p:nvSpPr>
        <p:spPr>
          <a:xfrm>
            <a:off x="8556622" y="3344959"/>
            <a:ext cx="3003207" cy="1203645"/>
          </a:xfrm>
          <a:prstGeom prst="irregularSeal2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전년 대비 </a:t>
            </a:r>
            <a:r>
              <a:rPr lang="en-US" altLang="ko-KR" b="1"/>
              <a:t>18%</a:t>
            </a:r>
            <a:r>
              <a:rPr lang="ko-KR" altLang="en-US" b="1"/>
              <a:t> 증가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타원 6"/>
          <p:cNvSpPr/>
          <p:nvPr/>
        </p:nvSpPr>
        <p:spPr>
          <a:xfrm>
            <a:off x="942612" y="4018293"/>
            <a:ext cx="2149711" cy="756058"/>
          </a:xfrm>
          <a:prstGeom prst="ellipse">
            <a:avLst/>
          </a:prstGeom>
          <a:solidFill>
            <a:srgbClr val="fff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Chapter.1</a:t>
            </a:r>
            <a:endParaRPr lang="ko-KR" altLang="en-US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주제 선정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50" name="사각형: 둥근 모서리 5"/>
          <p:cNvSpPr/>
          <p:nvPr/>
        </p:nvSpPr>
        <p:spPr>
          <a:xfrm>
            <a:off x="1378361" y="2057100"/>
            <a:ext cx="8569088" cy="933296"/>
          </a:xfrm>
          <a:prstGeom prst="roundRect">
            <a:avLst>
              <a:gd name="adj" fmla="val 6256"/>
            </a:avLst>
          </a:prstGeom>
          <a:noFill/>
          <a:ln w="38100">
            <a:solidFill>
              <a:srgbClr val="ffe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타원 6"/>
          <p:cNvSpPr/>
          <p:nvPr/>
        </p:nvSpPr>
        <p:spPr>
          <a:xfrm>
            <a:off x="996887" y="1637402"/>
            <a:ext cx="2149711" cy="756058"/>
          </a:xfrm>
          <a:prstGeom prst="ellipse">
            <a:avLst/>
          </a:prstGeom>
          <a:solidFill>
            <a:srgbClr val="fff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타원 7"/>
          <p:cNvSpPr/>
          <p:nvPr/>
        </p:nvSpPr>
        <p:spPr>
          <a:xfrm>
            <a:off x="1174537" y="1713533"/>
            <a:ext cx="1802892" cy="552268"/>
          </a:xfrm>
          <a:prstGeom prst="ellips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TextBox 8"/>
          <p:cNvSpPr txBox="1"/>
          <p:nvPr/>
        </p:nvSpPr>
        <p:spPr>
          <a:xfrm>
            <a:off x="1461985" y="1722547"/>
            <a:ext cx="3219626" cy="577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accent4"/>
                </a:solidFill>
              </a:rPr>
              <a:t>목적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55" name="TextBox 10"/>
          <p:cNvSpPr txBox="1"/>
          <p:nvPr/>
        </p:nvSpPr>
        <p:spPr>
          <a:xfrm>
            <a:off x="1665730" y="2414421"/>
            <a:ext cx="5874552" cy="726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/>
              <a:buChar char="▶"/>
              <a:defRPr/>
            </a:pPr>
            <a:r>
              <a:rPr lang="ko-KR" altLang="en-US" sz="1400" b="1">
                <a:solidFill>
                  <a:srgbClr val="2f2d2d"/>
                </a:solidFill>
              </a:rPr>
              <a:t>리뷰 키워드 이용하여 호텔 리뷰 긍정</a:t>
            </a:r>
            <a:r>
              <a:rPr lang="en-US" altLang="ko-KR" sz="1400" b="1">
                <a:solidFill>
                  <a:srgbClr val="2f2d2d"/>
                </a:solidFill>
              </a:rPr>
              <a:t>/</a:t>
            </a:r>
            <a:r>
              <a:rPr lang="ko-KR" altLang="en-US" sz="1400" b="1">
                <a:solidFill>
                  <a:srgbClr val="2f2d2d"/>
                </a:solidFill>
              </a:rPr>
              <a:t> 부정 감성분석</a:t>
            </a:r>
            <a:endParaRPr lang="ko-KR" altLang="en-US" sz="1400" b="1">
              <a:solidFill>
                <a:srgbClr val="2f2d2d"/>
              </a:solidFill>
            </a:endParaRPr>
          </a:p>
          <a:p>
            <a:pPr marL="285750" indent="-285750">
              <a:lnSpc>
                <a:spcPct val="150000"/>
              </a:lnSpc>
              <a:buFont typeface="맑은 고딕"/>
              <a:buChar char="▶"/>
              <a:defRPr/>
            </a:pPr>
            <a:endParaRPr lang="ko-KR" altLang="en-US" sz="1400" b="1">
              <a:solidFill>
                <a:srgbClr val="2f2d2d"/>
              </a:solidFill>
            </a:endParaRPr>
          </a:p>
        </p:txBody>
      </p:sp>
      <p:sp>
        <p:nvSpPr>
          <p:cNvPr id="64" name="사각형: 둥근 모서리 5"/>
          <p:cNvSpPr/>
          <p:nvPr/>
        </p:nvSpPr>
        <p:spPr>
          <a:xfrm>
            <a:off x="1319055" y="4491906"/>
            <a:ext cx="8569088" cy="933296"/>
          </a:xfrm>
          <a:prstGeom prst="roundRect">
            <a:avLst>
              <a:gd name="adj" fmla="val 6256"/>
            </a:avLst>
          </a:prstGeom>
          <a:noFill/>
          <a:ln w="38100">
            <a:solidFill>
              <a:srgbClr val="ffe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7"/>
          <p:cNvSpPr/>
          <p:nvPr/>
        </p:nvSpPr>
        <p:spPr>
          <a:xfrm>
            <a:off x="1115230" y="4139353"/>
            <a:ext cx="1802892" cy="552268"/>
          </a:xfrm>
          <a:prstGeom prst="ellips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6" name="TextBox 8"/>
          <p:cNvSpPr txBox="1"/>
          <p:nvPr/>
        </p:nvSpPr>
        <p:spPr>
          <a:xfrm>
            <a:off x="1447842" y="4124794"/>
            <a:ext cx="3219626" cy="57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accent4"/>
                </a:solidFill>
              </a:rPr>
              <a:t>목표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7" name="TextBox 10"/>
          <p:cNvSpPr txBox="1"/>
          <p:nvPr/>
        </p:nvSpPr>
        <p:spPr>
          <a:xfrm>
            <a:off x="1606423" y="4849227"/>
            <a:ext cx="5874552" cy="40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/>
              <a:buChar char="▶"/>
              <a:defRPr/>
            </a:pPr>
            <a:r>
              <a:rPr lang="ko-KR" altLang="en-US" sz="1400" b="1">
                <a:solidFill>
                  <a:srgbClr val="2f2d2d"/>
                </a:solidFill>
              </a:rPr>
              <a:t>다른호텔 리뷰 평점 없이 리뷰 내용으로 긍정</a:t>
            </a:r>
            <a:r>
              <a:rPr lang="en-US" altLang="ko-KR" sz="1400" b="1">
                <a:solidFill>
                  <a:srgbClr val="2f2d2d"/>
                </a:solidFill>
              </a:rPr>
              <a:t>/</a:t>
            </a:r>
            <a:r>
              <a:rPr lang="ko-KR" altLang="en-US" sz="1400" b="1">
                <a:solidFill>
                  <a:srgbClr val="2f2d2d"/>
                </a:solidFill>
              </a:rPr>
              <a:t> 부정 구분</a:t>
            </a:r>
            <a:endParaRPr lang="ko-KR" altLang="en-US" sz="1400" b="1">
              <a:solidFill>
                <a:srgbClr val="2f2d2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Chapter.2</a:t>
            </a:r>
            <a:endParaRPr lang="ko-KR" altLang="en-US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데이터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sp>
        <p:nvSpPr>
          <p:cNvPr id="6" name="_x248385272"/>
          <p:cNvSpPr>
            <a:spLocks noChangeArrowheads="1"/>
          </p:cNvSpPr>
          <p:nvPr/>
        </p:nvSpPr>
        <p:spPr>
          <a:xfrm>
            <a:off x="2190750" y="1987782"/>
            <a:ext cx="3003049" cy="1619905"/>
          </a:xfrm>
          <a:custGeom>
            <a:avLst/>
            <a:gdLst>
              <a:gd name="T0" fmla="*/ 23000 w 47100"/>
              <a:gd name="T1" fmla="*/ 0 h 23600"/>
              <a:gd name="T2" fmla="*/ 21100 w 47100"/>
              <a:gd name="T3" fmla="*/ 100 h 23600"/>
              <a:gd name="T4" fmla="*/ 18800 w 47100"/>
              <a:gd name="T5" fmla="*/ 400 h 23600"/>
              <a:gd name="T6" fmla="*/ 15500 w 47100"/>
              <a:gd name="T7" fmla="*/ 1400 h 23600"/>
              <a:gd name="T8" fmla="*/ 12300 w 47100"/>
              <a:gd name="T9" fmla="*/ 2800 h 23600"/>
              <a:gd name="T10" fmla="*/ 9400 w 47100"/>
              <a:gd name="T11" fmla="*/ 4600 h 23600"/>
              <a:gd name="T12" fmla="*/ 6900 w 47100"/>
              <a:gd name="T13" fmla="*/ 6900 h 23600"/>
              <a:gd name="T14" fmla="*/ 4600 w 47100"/>
              <a:gd name="T15" fmla="*/ 9400 h 23600"/>
              <a:gd name="T16" fmla="*/ 2800 w 47100"/>
              <a:gd name="T17" fmla="*/ 12300 h 23600"/>
              <a:gd name="T18" fmla="*/ 1400 w 47100"/>
              <a:gd name="T19" fmla="*/ 15500 h 23600"/>
              <a:gd name="T20" fmla="*/ 400 w 47100"/>
              <a:gd name="T21" fmla="*/ 18800 h 23600"/>
              <a:gd name="T22" fmla="*/ 100 w 47100"/>
              <a:gd name="T23" fmla="*/ 21100 h 23600"/>
              <a:gd name="T24" fmla="*/ 0 w 47100"/>
              <a:gd name="T25" fmla="*/ 23000 h 23600"/>
              <a:gd name="T26" fmla="*/ 6700 w 47100"/>
              <a:gd name="T27" fmla="*/ 23600 h 23600"/>
              <a:gd name="T28" fmla="*/ 6900 w 47100"/>
              <a:gd name="T29" fmla="*/ 21000 h 23600"/>
              <a:gd name="T30" fmla="*/ 7500 w 47100"/>
              <a:gd name="T31" fmla="*/ 18600 h 23600"/>
              <a:gd name="T32" fmla="*/ 8400 w 47100"/>
              <a:gd name="T33" fmla="*/ 16300 h 23600"/>
              <a:gd name="T34" fmla="*/ 9600 w 47100"/>
              <a:gd name="T35" fmla="*/ 14200 h 23600"/>
              <a:gd name="T36" fmla="*/ 11100 w 47100"/>
              <a:gd name="T37" fmla="*/ 12300 h 23600"/>
              <a:gd name="T38" fmla="*/ 12800 w 47100"/>
              <a:gd name="T39" fmla="*/ 10600 h 23600"/>
              <a:gd name="T40" fmla="*/ 14800 w 47100"/>
              <a:gd name="T41" fmla="*/ 9200 h 23600"/>
              <a:gd name="T42" fmla="*/ 17000 w 47100"/>
              <a:gd name="T43" fmla="*/ 8100 h 23600"/>
              <a:gd name="T44" fmla="*/ 19400 w 47100"/>
              <a:gd name="T45" fmla="*/ 7300 h 23600"/>
              <a:gd name="T46" fmla="*/ 21800 w 47100"/>
              <a:gd name="T47" fmla="*/ 6800 h 23600"/>
              <a:gd name="T48" fmla="*/ 23600 w 47100"/>
              <a:gd name="T49" fmla="*/ 6800 h 23600"/>
              <a:gd name="T50" fmla="*/ 26100 w 47100"/>
              <a:gd name="T51" fmla="*/ 6900 h 23600"/>
              <a:gd name="T52" fmla="*/ 28600 w 47100"/>
              <a:gd name="T53" fmla="*/ 7500 h 23600"/>
              <a:gd name="T54" fmla="*/ 30900 w 47100"/>
              <a:gd name="T55" fmla="*/ 8400 h 23600"/>
              <a:gd name="T56" fmla="*/ 33000 w 47100"/>
              <a:gd name="T57" fmla="*/ 9600 h 23600"/>
              <a:gd name="T58" fmla="*/ 34900 w 47100"/>
              <a:gd name="T59" fmla="*/ 11100 h 23600"/>
              <a:gd name="T60" fmla="*/ 36500 w 47100"/>
              <a:gd name="T61" fmla="*/ 12900 h 23600"/>
              <a:gd name="T62" fmla="*/ 37900 w 47100"/>
              <a:gd name="T63" fmla="*/ 14900 h 23600"/>
              <a:gd name="T64" fmla="*/ 39100 w 47100"/>
              <a:gd name="T65" fmla="*/ 17000 h 23600"/>
              <a:gd name="T66" fmla="*/ 39800 w 47100"/>
              <a:gd name="T67" fmla="*/ 19400 h 23600"/>
              <a:gd name="T68" fmla="*/ 40300 w 47100"/>
              <a:gd name="T69" fmla="*/ 21800 h 23600"/>
              <a:gd name="T70" fmla="*/ 47100 w 47100"/>
              <a:gd name="T71" fmla="*/ 23600 h 23600"/>
              <a:gd name="T72" fmla="*/ 47100 w 47100"/>
              <a:gd name="T73" fmla="*/ 22300 h 23600"/>
              <a:gd name="T74" fmla="*/ 46900 w 47100"/>
              <a:gd name="T75" fmla="*/ 20600 h 23600"/>
              <a:gd name="T76" fmla="*/ 46400 w 47100"/>
              <a:gd name="T77" fmla="*/ 17700 h 23600"/>
              <a:gd name="T78" fmla="*/ 45300 w 47100"/>
              <a:gd name="T79" fmla="*/ 14400 h 23600"/>
              <a:gd name="T80" fmla="*/ 43700 w 47100"/>
              <a:gd name="T81" fmla="*/ 11300 h 23600"/>
              <a:gd name="T82" fmla="*/ 41800 w 47100"/>
              <a:gd name="T83" fmla="*/ 8500 h 23600"/>
              <a:gd name="T84" fmla="*/ 39400 w 47100"/>
              <a:gd name="T85" fmla="*/ 6100 h 23600"/>
              <a:gd name="T86" fmla="*/ 36700 w 47100"/>
              <a:gd name="T87" fmla="*/ 4000 h 23600"/>
              <a:gd name="T88" fmla="*/ 33800 w 47100"/>
              <a:gd name="T89" fmla="*/ 2300 h 23600"/>
              <a:gd name="T90" fmla="*/ 30600 w 47100"/>
              <a:gd name="T91" fmla="*/ 1000 h 23600"/>
              <a:gd name="T92" fmla="*/ 27200 w 47100"/>
              <a:gd name="T93" fmla="*/ 200 h 23600"/>
              <a:gd name="T94" fmla="*/ 25400 w 47100"/>
              <a:gd name="T95" fmla="*/ 0 h 23600"/>
              <a:gd name="T96" fmla="*/ 23600 w 47100"/>
              <a:gd name="T97" fmla="*/ 0 h 23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100" h="23600">
                <a:moveTo>
                  <a:pt x="23600" y="0"/>
                </a:moveTo>
                <a:lnTo>
                  <a:pt x="23600" y="0"/>
                </a:lnTo>
                <a:lnTo>
                  <a:pt x="23000" y="0"/>
                </a:lnTo>
                <a:lnTo>
                  <a:pt x="22300" y="0"/>
                </a:lnTo>
                <a:lnTo>
                  <a:pt x="21700" y="0"/>
                </a:lnTo>
                <a:lnTo>
                  <a:pt x="21100" y="100"/>
                </a:lnTo>
                <a:lnTo>
                  <a:pt x="20600" y="200"/>
                </a:lnTo>
                <a:lnTo>
                  <a:pt x="20000" y="200"/>
                </a:lnTo>
                <a:lnTo>
                  <a:pt x="18800" y="400"/>
                </a:lnTo>
                <a:lnTo>
                  <a:pt x="17700" y="700"/>
                </a:lnTo>
                <a:lnTo>
                  <a:pt x="16500" y="1000"/>
                </a:lnTo>
                <a:lnTo>
                  <a:pt x="15500" y="1400"/>
                </a:lnTo>
                <a:lnTo>
                  <a:pt x="14400" y="1800"/>
                </a:lnTo>
                <a:lnTo>
                  <a:pt x="13300" y="2300"/>
                </a:lnTo>
                <a:lnTo>
                  <a:pt x="12300" y="2800"/>
                </a:lnTo>
                <a:lnTo>
                  <a:pt x="11300" y="3400"/>
                </a:lnTo>
                <a:lnTo>
                  <a:pt x="10400" y="4000"/>
                </a:lnTo>
                <a:lnTo>
                  <a:pt x="9400" y="4600"/>
                </a:lnTo>
                <a:lnTo>
                  <a:pt x="8500" y="5300"/>
                </a:lnTo>
                <a:lnTo>
                  <a:pt x="7700" y="6100"/>
                </a:lnTo>
                <a:lnTo>
                  <a:pt x="6900" y="6900"/>
                </a:lnTo>
                <a:lnTo>
                  <a:pt x="6100" y="7700"/>
                </a:lnTo>
                <a:lnTo>
                  <a:pt x="5300" y="8500"/>
                </a:lnTo>
                <a:lnTo>
                  <a:pt x="4600" y="9400"/>
                </a:lnTo>
                <a:lnTo>
                  <a:pt x="4000" y="10400"/>
                </a:lnTo>
                <a:lnTo>
                  <a:pt x="3400" y="11300"/>
                </a:lnTo>
                <a:lnTo>
                  <a:pt x="2800" y="12300"/>
                </a:lnTo>
                <a:lnTo>
                  <a:pt x="2300" y="13300"/>
                </a:lnTo>
                <a:lnTo>
                  <a:pt x="1800" y="14400"/>
                </a:lnTo>
                <a:lnTo>
                  <a:pt x="1400" y="15500"/>
                </a:lnTo>
                <a:lnTo>
                  <a:pt x="1000" y="16500"/>
                </a:lnTo>
                <a:lnTo>
                  <a:pt x="700" y="17700"/>
                </a:lnTo>
                <a:lnTo>
                  <a:pt x="400" y="18800"/>
                </a:lnTo>
                <a:lnTo>
                  <a:pt x="200" y="20000"/>
                </a:lnTo>
                <a:lnTo>
                  <a:pt x="200" y="20600"/>
                </a:lnTo>
                <a:lnTo>
                  <a:pt x="100" y="21100"/>
                </a:lnTo>
                <a:lnTo>
                  <a:pt x="0" y="21700"/>
                </a:lnTo>
                <a:lnTo>
                  <a:pt x="0" y="22300"/>
                </a:lnTo>
                <a:lnTo>
                  <a:pt x="0" y="23000"/>
                </a:lnTo>
                <a:lnTo>
                  <a:pt x="0" y="23600"/>
                </a:lnTo>
                <a:lnTo>
                  <a:pt x="6700" y="23600"/>
                </a:lnTo>
                <a:lnTo>
                  <a:pt x="6700" y="22700"/>
                </a:lnTo>
                <a:lnTo>
                  <a:pt x="6800" y="21800"/>
                </a:lnTo>
                <a:lnTo>
                  <a:pt x="6900" y="21000"/>
                </a:lnTo>
                <a:lnTo>
                  <a:pt x="7000" y="20200"/>
                </a:lnTo>
                <a:lnTo>
                  <a:pt x="7200" y="19400"/>
                </a:lnTo>
                <a:lnTo>
                  <a:pt x="7500" y="18600"/>
                </a:lnTo>
                <a:lnTo>
                  <a:pt x="7700" y="17800"/>
                </a:lnTo>
                <a:lnTo>
                  <a:pt x="8000" y="17000"/>
                </a:lnTo>
                <a:lnTo>
                  <a:pt x="8400" y="16300"/>
                </a:lnTo>
                <a:lnTo>
                  <a:pt x="8700" y="15600"/>
                </a:lnTo>
                <a:lnTo>
                  <a:pt x="9100" y="14900"/>
                </a:lnTo>
                <a:lnTo>
                  <a:pt x="9600" y="14200"/>
                </a:lnTo>
                <a:lnTo>
                  <a:pt x="10000" y="13500"/>
                </a:lnTo>
                <a:lnTo>
                  <a:pt x="10500" y="12900"/>
                </a:lnTo>
                <a:lnTo>
                  <a:pt x="11100" y="12300"/>
                </a:lnTo>
                <a:lnTo>
                  <a:pt x="11600" y="11700"/>
                </a:lnTo>
                <a:lnTo>
                  <a:pt x="12200" y="11100"/>
                </a:lnTo>
                <a:lnTo>
                  <a:pt x="12800" y="10600"/>
                </a:lnTo>
                <a:lnTo>
                  <a:pt x="13500" y="10100"/>
                </a:lnTo>
                <a:lnTo>
                  <a:pt x="14100" y="9600"/>
                </a:lnTo>
                <a:lnTo>
                  <a:pt x="14800" y="9200"/>
                </a:lnTo>
                <a:lnTo>
                  <a:pt x="15500" y="8800"/>
                </a:lnTo>
                <a:lnTo>
                  <a:pt x="16200" y="8400"/>
                </a:lnTo>
                <a:lnTo>
                  <a:pt x="17000" y="8100"/>
                </a:lnTo>
                <a:lnTo>
                  <a:pt x="17800" y="7800"/>
                </a:lnTo>
                <a:lnTo>
                  <a:pt x="18500" y="7500"/>
                </a:lnTo>
                <a:lnTo>
                  <a:pt x="19400" y="7300"/>
                </a:lnTo>
                <a:lnTo>
                  <a:pt x="20200" y="7100"/>
                </a:lnTo>
                <a:lnTo>
                  <a:pt x="21000" y="6900"/>
                </a:lnTo>
                <a:lnTo>
                  <a:pt x="21800" y="6800"/>
                </a:lnTo>
                <a:lnTo>
                  <a:pt x="22700" y="6800"/>
                </a:lnTo>
                <a:lnTo>
                  <a:pt x="23600" y="6800"/>
                </a:lnTo>
                <a:lnTo>
                  <a:pt x="24400" y="6800"/>
                </a:lnTo>
                <a:lnTo>
                  <a:pt x="25300" y="6800"/>
                </a:lnTo>
                <a:lnTo>
                  <a:pt x="26100" y="6900"/>
                </a:lnTo>
                <a:lnTo>
                  <a:pt x="27000" y="7100"/>
                </a:lnTo>
                <a:lnTo>
                  <a:pt x="27800" y="7300"/>
                </a:lnTo>
                <a:lnTo>
                  <a:pt x="28600" y="7500"/>
                </a:lnTo>
                <a:lnTo>
                  <a:pt x="29300" y="7800"/>
                </a:lnTo>
                <a:lnTo>
                  <a:pt x="30100" y="8100"/>
                </a:lnTo>
                <a:lnTo>
                  <a:pt x="30900" y="8400"/>
                </a:lnTo>
                <a:lnTo>
                  <a:pt x="31600" y="8800"/>
                </a:lnTo>
                <a:lnTo>
                  <a:pt x="32300" y="9200"/>
                </a:lnTo>
                <a:lnTo>
                  <a:pt x="33000" y="9600"/>
                </a:lnTo>
                <a:lnTo>
                  <a:pt x="33600" y="10100"/>
                </a:lnTo>
                <a:lnTo>
                  <a:pt x="34300" y="10600"/>
                </a:lnTo>
                <a:lnTo>
                  <a:pt x="34900" y="11100"/>
                </a:lnTo>
                <a:lnTo>
                  <a:pt x="35500" y="11700"/>
                </a:lnTo>
                <a:lnTo>
                  <a:pt x="36000" y="12300"/>
                </a:lnTo>
                <a:lnTo>
                  <a:pt x="36500" y="12900"/>
                </a:lnTo>
                <a:lnTo>
                  <a:pt x="37000" y="13500"/>
                </a:lnTo>
                <a:lnTo>
                  <a:pt x="37500" y="14200"/>
                </a:lnTo>
                <a:lnTo>
                  <a:pt x="37900" y="14900"/>
                </a:lnTo>
                <a:lnTo>
                  <a:pt x="38300" y="15600"/>
                </a:lnTo>
                <a:lnTo>
                  <a:pt x="38700" y="16300"/>
                </a:lnTo>
                <a:lnTo>
                  <a:pt x="39100" y="17000"/>
                </a:lnTo>
                <a:lnTo>
                  <a:pt x="39400" y="17800"/>
                </a:lnTo>
                <a:lnTo>
                  <a:pt x="39600" y="18600"/>
                </a:lnTo>
                <a:lnTo>
                  <a:pt x="39800" y="19400"/>
                </a:lnTo>
                <a:lnTo>
                  <a:pt x="40000" y="20200"/>
                </a:lnTo>
                <a:lnTo>
                  <a:pt x="40200" y="21000"/>
                </a:lnTo>
                <a:lnTo>
                  <a:pt x="40300" y="21800"/>
                </a:lnTo>
                <a:lnTo>
                  <a:pt x="40400" y="22700"/>
                </a:lnTo>
                <a:lnTo>
                  <a:pt x="40400" y="23600"/>
                </a:lnTo>
                <a:lnTo>
                  <a:pt x="47100" y="23600"/>
                </a:lnTo>
                <a:lnTo>
                  <a:pt x="47100" y="23000"/>
                </a:lnTo>
                <a:lnTo>
                  <a:pt x="47100" y="22300"/>
                </a:lnTo>
                <a:lnTo>
                  <a:pt x="47100" y="21700"/>
                </a:lnTo>
                <a:lnTo>
                  <a:pt x="47000" y="21100"/>
                </a:lnTo>
                <a:lnTo>
                  <a:pt x="46900" y="20600"/>
                </a:lnTo>
                <a:lnTo>
                  <a:pt x="46900" y="20000"/>
                </a:lnTo>
                <a:lnTo>
                  <a:pt x="46700" y="18800"/>
                </a:lnTo>
                <a:lnTo>
                  <a:pt x="46400" y="17700"/>
                </a:lnTo>
                <a:lnTo>
                  <a:pt x="46100" y="16500"/>
                </a:lnTo>
                <a:lnTo>
                  <a:pt x="45700" y="15500"/>
                </a:lnTo>
                <a:lnTo>
                  <a:pt x="45300" y="14400"/>
                </a:lnTo>
                <a:lnTo>
                  <a:pt x="44800" y="13300"/>
                </a:lnTo>
                <a:lnTo>
                  <a:pt x="44300" y="12300"/>
                </a:lnTo>
                <a:lnTo>
                  <a:pt x="43700" y="11300"/>
                </a:lnTo>
                <a:lnTo>
                  <a:pt x="43100" y="10400"/>
                </a:lnTo>
                <a:lnTo>
                  <a:pt x="42500" y="9400"/>
                </a:lnTo>
                <a:lnTo>
                  <a:pt x="41800" y="8500"/>
                </a:lnTo>
                <a:lnTo>
                  <a:pt x="41000" y="7700"/>
                </a:lnTo>
                <a:lnTo>
                  <a:pt x="40200" y="6900"/>
                </a:lnTo>
                <a:lnTo>
                  <a:pt x="39400" y="6100"/>
                </a:lnTo>
                <a:lnTo>
                  <a:pt x="38500" y="5300"/>
                </a:lnTo>
                <a:lnTo>
                  <a:pt x="37700" y="4600"/>
                </a:lnTo>
                <a:lnTo>
                  <a:pt x="36700" y="4000"/>
                </a:lnTo>
                <a:lnTo>
                  <a:pt x="35800" y="3400"/>
                </a:lnTo>
                <a:lnTo>
                  <a:pt x="34800" y="2800"/>
                </a:lnTo>
                <a:lnTo>
                  <a:pt x="33800" y="2300"/>
                </a:lnTo>
                <a:lnTo>
                  <a:pt x="32700" y="1800"/>
                </a:lnTo>
                <a:lnTo>
                  <a:pt x="31700" y="1400"/>
                </a:lnTo>
                <a:lnTo>
                  <a:pt x="30600" y="1000"/>
                </a:lnTo>
                <a:lnTo>
                  <a:pt x="29400" y="700"/>
                </a:lnTo>
                <a:lnTo>
                  <a:pt x="28300" y="400"/>
                </a:lnTo>
                <a:lnTo>
                  <a:pt x="27200" y="200"/>
                </a:lnTo>
                <a:lnTo>
                  <a:pt x="26600" y="200"/>
                </a:lnTo>
                <a:lnTo>
                  <a:pt x="26000" y="100"/>
                </a:lnTo>
                <a:lnTo>
                  <a:pt x="25400" y="0"/>
                </a:lnTo>
                <a:lnTo>
                  <a:pt x="24800" y="0"/>
                </a:lnTo>
                <a:lnTo>
                  <a:pt x="24200" y="0"/>
                </a:lnTo>
                <a:lnTo>
                  <a:pt x="23600" y="0"/>
                </a:lnTo>
              </a:path>
            </a:pathLst>
          </a:custGeom>
          <a:solidFill>
            <a:srgbClr val="fabe00"/>
          </a:solidFill>
          <a:ln w="9525">
            <a:noFill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_ac Bold"/>
              <a:ea typeface="나눔스퀘어_ac Bold"/>
            </a:endParaRPr>
          </a:p>
        </p:txBody>
      </p:sp>
      <p:sp>
        <p:nvSpPr>
          <p:cNvPr id="7" name="_x248385272"/>
          <p:cNvSpPr>
            <a:spLocks noChangeArrowheads="1"/>
          </p:cNvSpPr>
          <p:nvPr/>
        </p:nvSpPr>
        <p:spPr>
          <a:xfrm>
            <a:off x="7334250" y="2062517"/>
            <a:ext cx="3003049" cy="1619905"/>
          </a:xfrm>
          <a:custGeom>
            <a:avLst/>
            <a:gdLst>
              <a:gd name="T0" fmla="*/ 23000 w 47100"/>
              <a:gd name="T1" fmla="*/ 0 h 23600"/>
              <a:gd name="T2" fmla="*/ 21100 w 47100"/>
              <a:gd name="T3" fmla="*/ 100 h 23600"/>
              <a:gd name="T4" fmla="*/ 18800 w 47100"/>
              <a:gd name="T5" fmla="*/ 400 h 23600"/>
              <a:gd name="T6" fmla="*/ 15500 w 47100"/>
              <a:gd name="T7" fmla="*/ 1400 h 23600"/>
              <a:gd name="T8" fmla="*/ 12300 w 47100"/>
              <a:gd name="T9" fmla="*/ 2800 h 23600"/>
              <a:gd name="T10" fmla="*/ 9400 w 47100"/>
              <a:gd name="T11" fmla="*/ 4600 h 23600"/>
              <a:gd name="T12" fmla="*/ 6900 w 47100"/>
              <a:gd name="T13" fmla="*/ 6900 h 23600"/>
              <a:gd name="T14" fmla="*/ 4600 w 47100"/>
              <a:gd name="T15" fmla="*/ 9400 h 23600"/>
              <a:gd name="T16" fmla="*/ 2800 w 47100"/>
              <a:gd name="T17" fmla="*/ 12300 h 23600"/>
              <a:gd name="T18" fmla="*/ 1400 w 47100"/>
              <a:gd name="T19" fmla="*/ 15500 h 23600"/>
              <a:gd name="T20" fmla="*/ 400 w 47100"/>
              <a:gd name="T21" fmla="*/ 18800 h 23600"/>
              <a:gd name="T22" fmla="*/ 100 w 47100"/>
              <a:gd name="T23" fmla="*/ 21100 h 23600"/>
              <a:gd name="T24" fmla="*/ 0 w 47100"/>
              <a:gd name="T25" fmla="*/ 23000 h 23600"/>
              <a:gd name="T26" fmla="*/ 6700 w 47100"/>
              <a:gd name="T27" fmla="*/ 23600 h 23600"/>
              <a:gd name="T28" fmla="*/ 6900 w 47100"/>
              <a:gd name="T29" fmla="*/ 21000 h 23600"/>
              <a:gd name="T30" fmla="*/ 7500 w 47100"/>
              <a:gd name="T31" fmla="*/ 18600 h 23600"/>
              <a:gd name="T32" fmla="*/ 8400 w 47100"/>
              <a:gd name="T33" fmla="*/ 16300 h 23600"/>
              <a:gd name="T34" fmla="*/ 9600 w 47100"/>
              <a:gd name="T35" fmla="*/ 14200 h 23600"/>
              <a:gd name="T36" fmla="*/ 11100 w 47100"/>
              <a:gd name="T37" fmla="*/ 12300 h 23600"/>
              <a:gd name="T38" fmla="*/ 12800 w 47100"/>
              <a:gd name="T39" fmla="*/ 10600 h 23600"/>
              <a:gd name="T40" fmla="*/ 14800 w 47100"/>
              <a:gd name="T41" fmla="*/ 9200 h 23600"/>
              <a:gd name="T42" fmla="*/ 17000 w 47100"/>
              <a:gd name="T43" fmla="*/ 8100 h 23600"/>
              <a:gd name="T44" fmla="*/ 19400 w 47100"/>
              <a:gd name="T45" fmla="*/ 7300 h 23600"/>
              <a:gd name="T46" fmla="*/ 21800 w 47100"/>
              <a:gd name="T47" fmla="*/ 6800 h 23600"/>
              <a:gd name="T48" fmla="*/ 23600 w 47100"/>
              <a:gd name="T49" fmla="*/ 6800 h 23600"/>
              <a:gd name="T50" fmla="*/ 26100 w 47100"/>
              <a:gd name="T51" fmla="*/ 6900 h 23600"/>
              <a:gd name="T52" fmla="*/ 28600 w 47100"/>
              <a:gd name="T53" fmla="*/ 7500 h 23600"/>
              <a:gd name="T54" fmla="*/ 30900 w 47100"/>
              <a:gd name="T55" fmla="*/ 8400 h 23600"/>
              <a:gd name="T56" fmla="*/ 33000 w 47100"/>
              <a:gd name="T57" fmla="*/ 9600 h 23600"/>
              <a:gd name="T58" fmla="*/ 34900 w 47100"/>
              <a:gd name="T59" fmla="*/ 11100 h 23600"/>
              <a:gd name="T60" fmla="*/ 36500 w 47100"/>
              <a:gd name="T61" fmla="*/ 12900 h 23600"/>
              <a:gd name="T62" fmla="*/ 37900 w 47100"/>
              <a:gd name="T63" fmla="*/ 14900 h 23600"/>
              <a:gd name="T64" fmla="*/ 39100 w 47100"/>
              <a:gd name="T65" fmla="*/ 17000 h 23600"/>
              <a:gd name="T66" fmla="*/ 39800 w 47100"/>
              <a:gd name="T67" fmla="*/ 19400 h 23600"/>
              <a:gd name="T68" fmla="*/ 40300 w 47100"/>
              <a:gd name="T69" fmla="*/ 21800 h 23600"/>
              <a:gd name="T70" fmla="*/ 47100 w 47100"/>
              <a:gd name="T71" fmla="*/ 23600 h 23600"/>
              <a:gd name="T72" fmla="*/ 47100 w 47100"/>
              <a:gd name="T73" fmla="*/ 22300 h 23600"/>
              <a:gd name="T74" fmla="*/ 46900 w 47100"/>
              <a:gd name="T75" fmla="*/ 20600 h 23600"/>
              <a:gd name="T76" fmla="*/ 46400 w 47100"/>
              <a:gd name="T77" fmla="*/ 17700 h 23600"/>
              <a:gd name="T78" fmla="*/ 45300 w 47100"/>
              <a:gd name="T79" fmla="*/ 14400 h 23600"/>
              <a:gd name="T80" fmla="*/ 43700 w 47100"/>
              <a:gd name="T81" fmla="*/ 11300 h 23600"/>
              <a:gd name="T82" fmla="*/ 41800 w 47100"/>
              <a:gd name="T83" fmla="*/ 8500 h 23600"/>
              <a:gd name="T84" fmla="*/ 39400 w 47100"/>
              <a:gd name="T85" fmla="*/ 6100 h 23600"/>
              <a:gd name="T86" fmla="*/ 36700 w 47100"/>
              <a:gd name="T87" fmla="*/ 4000 h 23600"/>
              <a:gd name="T88" fmla="*/ 33800 w 47100"/>
              <a:gd name="T89" fmla="*/ 2300 h 23600"/>
              <a:gd name="T90" fmla="*/ 30600 w 47100"/>
              <a:gd name="T91" fmla="*/ 1000 h 23600"/>
              <a:gd name="T92" fmla="*/ 27200 w 47100"/>
              <a:gd name="T93" fmla="*/ 200 h 23600"/>
              <a:gd name="T94" fmla="*/ 25400 w 47100"/>
              <a:gd name="T95" fmla="*/ 0 h 23600"/>
              <a:gd name="T96" fmla="*/ 23600 w 47100"/>
              <a:gd name="T97" fmla="*/ 0 h 23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100" h="23600">
                <a:moveTo>
                  <a:pt x="23600" y="0"/>
                </a:moveTo>
                <a:lnTo>
                  <a:pt x="23600" y="0"/>
                </a:lnTo>
                <a:lnTo>
                  <a:pt x="23000" y="0"/>
                </a:lnTo>
                <a:lnTo>
                  <a:pt x="22300" y="0"/>
                </a:lnTo>
                <a:lnTo>
                  <a:pt x="21700" y="0"/>
                </a:lnTo>
                <a:lnTo>
                  <a:pt x="21100" y="100"/>
                </a:lnTo>
                <a:lnTo>
                  <a:pt x="20600" y="200"/>
                </a:lnTo>
                <a:lnTo>
                  <a:pt x="20000" y="200"/>
                </a:lnTo>
                <a:lnTo>
                  <a:pt x="18800" y="400"/>
                </a:lnTo>
                <a:lnTo>
                  <a:pt x="17700" y="700"/>
                </a:lnTo>
                <a:lnTo>
                  <a:pt x="16500" y="1000"/>
                </a:lnTo>
                <a:lnTo>
                  <a:pt x="15500" y="1400"/>
                </a:lnTo>
                <a:lnTo>
                  <a:pt x="14400" y="1800"/>
                </a:lnTo>
                <a:lnTo>
                  <a:pt x="13300" y="2300"/>
                </a:lnTo>
                <a:lnTo>
                  <a:pt x="12300" y="2800"/>
                </a:lnTo>
                <a:lnTo>
                  <a:pt x="11300" y="3400"/>
                </a:lnTo>
                <a:lnTo>
                  <a:pt x="10400" y="4000"/>
                </a:lnTo>
                <a:lnTo>
                  <a:pt x="9400" y="4600"/>
                </a:lnTo>
                <a:lnTo>
                  <a:pt x="8500" y="5300"/>
                </a:lnTo>
                <a:lnTo>
                  <a:pt x="7700" y="6100"/>
                </a:lnTo>
                <a:lnTo>
                  <a:pt x="6900" y="6900"/>
                </a:lnTo>
                <a:lnTo>
                  <a:pt x="6100" y="7700"/>
                </a:lnTo>
                <a:lnTo>
                  <a:pt x="5300" y="8500"/>
                </a:lnTo>
                <a:lnTo>
                  <a:pt x="4600" y="9400"/>
                </a:lnTo>
                <a:lnTo>
                  <a:pt x="4000" y="10400"/>
                </a:lnTo>
                <a:lnTo>
                  <a:pt x="3400" y="11300"/>
                </a:lnTo>
                <a:lnTo>
                  <a:pt x="2800" y="12300"/>
                </a:lnTo>
                <a:lnTo>
                  <a:pt x="2300" y="13300"/>
                </a:lnTo>
                <a:lnTo>
                  <a:pt x="1800" y="14400"/>
                </a:lnTo>
                <a:lnTo>
                  <a:pt x="1400" y="15500"/>
                </a:lnTo>
                <a:lnTo>
                  <a:pt x="1000" y="16500"/>
                </a:lnTo>
                <a:lnTo>
                  <a:pt x="700" y="17700"/>
                </a:lnTo>
                <a:lnTo>
                  <a:pt x="400" y="18800"/>
                </a:lnTo>
                <a:lnTo>
                  <a:pt x="200" y="20000"/>
                </a:lnTo>
                <a:lnTo>
                  <a:pt x="200" y="20600"/>
                </a:lnTo>
                <a:lnTo>
                  <a:pt x="100" y="21100"/>
                </a:lnTo>
                <a:lnTo>
                  <a:pt x="0" y="21700"/>
                </a:lnTo>
                <a:lnTo>
                  <a:pt x="0" y="22300"/>
                </a:lnTo>
                <a:lnTo>
                  <a:pt x="0" y="23000"/>
                </a:lnTo>
                <a:lnTo>
                  <a:pt x="0" y="23600"/>
                </a:lnTo>
                <a:lnTo>
                  <a:pt x="6700" y="23600"/>
                </a:lnTo>
                <a:lnTo>
                  <a:pt x="6700" y="22700"/>
                </a:lnTo>
                <a:lnTo>
                  <a:pt x="6800" y="21800"/>
                </a:lnTo>
                <a:lnTo>
                  <a:pt x="6900" y="21000"/>
                </a:lnTo>
                <a:lnTo>
                  <a:pt x="7000" y="20200"/>
                </a:lnTo>
                <a:lnTo>
                  <a:pt x="7200" y="19400"/>
                </a:lnTo>
                <a:lnTo>
                  <a:pt x="7500" y="18600"/>
                </a:lnTo>
                <a:lnTo>
                  <a:pt x="7700" y="17800"/>
                </a:lnTo>
                <a:lnTo>
                  <a:pt x="8000" y="17000"/>
                </a:lnTo>
                <a:lnTo>
                  <a:pt x="8400" y="16300"/>
                </a:lnTo>
                <a:lnTo>
                  <a:pt x="8700" y="15600"/>
                </a:lnTo>
                <a:lnTo>
                  <a:pt x="9100" y="14900"/>
                </a:lnTo>
                <a:lnTo>
                  <a:pt x="9600" y="14200"/>
                </a:lnTo>
                <a:lnTo>
                  <a:pt x="10000" y="13500"/>
                </a:lnTo>
                <a:lnTo>
                  <a:pt x="10500" y="12900"/>
                </a:lnTo>
                <a:lnTo>
                  <a:pt x="11100" y="12300"/>
                </a:lnTo>
                <a:lnTo>
                  <a:pt x="11600" y="11700"/>
                </a:lnTo>
                <a:lnTo>
                  <a:pt x="12200" y="11100"/>
                </a:lnTo>
                <a:lnTo>
                  <a:pt x="12800" y="10600"/>
                </a:lnTo>
                <a:lnTo>
                  <a:pt x="13500" y="10100"/>
                </a:lnTo>
                <a:lnTo>
                  <a:pt x="14100" y="9600"/>
                </a:lnTo>
                <a:lnTo>
                  <a:pt x="14800" y="9200"/>
                </a:lnTo>
                <a:lnTo>
                  <a:pt x="15500" y="8800"/>
                </a:lnTo>
                <a:lnTo>
                  <a:pt x="16200" y="8400"/>
                </a:lnTo>
                <a:lnTo>
                  <a:pt x="17000" y="8100"/>
                </a:lnTo>
                <a:lnTo>
                  <a:pt x="17800" y="7800"/>
                </a:lnTo>
                <a:lnTo>
                  <a:pt x="18500" y="7500"/>
                </a:lnTo>
                <a:lnTo>
                  <a:pt x="19400" y="7300"/>
                </a:lnTo>
                <a:lnTo>
                  <a:pt x="20200" y="7100"/>
                </a:lnTo>
                <a:lnTo>
                  <a:pt x="21000" y="6900"/>
                </a:lnTo>
                <a:lnTo>
                  <a:pt x="21800" y="6800"/>
                </a:lnTo>
                <a:lnTo>
                  <a:pt x="22700" y="6800"/>
                </a:lnTo>
                <a:lnTo>
                  <a:pt x="23600" y="6800"/>
                </a:lnTo>
                <a:lnTo>
                  <a:pt x="24400" y="6800"/>
                </a:lnTo>
                <a:lnTo>
                  <a:pt x="25300" y="6800"/>
                </a:lnTo>
                <a:lnTo>
                  <a:pt x="26100" y="6900"/>
                </a:lnTo>
                <a:lnTo>
                  <a:pt x="27000" y="7100"/>
                </a:lnTo>
                <a:lnTo>
                  <a:pt x="27800" y="7300"/>
                </a:lnTo>
                <a:lnTo>
                  <a:pt x="28600" y="7500"/>
                </a:lnTo>
                <a:lnTo>
                  <a:pt x="29300" y="7800"/>
                </a:lnTo>
                <a:lnTo>
                  <a:pt x="30100" y="8100"/>
                </a:lnTo>
                <a:lnTo>
                  <a:pt x="30900" y="8400"/>
                </a:lnTo>
                <a:lnTo>
                  <a:pt x="31600" y="8800"/>
                </a:lnTo>
                <a:lnTo>
                  <a:pt x="32300" y="9200"/>
                </a:lnTo>
                <a:lnTo>
                  <a:pt x="33000" y="9600"/>
                </a:lnTo>
                <a:lnTo>
                  <a:pt x="33600" y="10100"/>
                </a:lnTo>
                <a:lnTo>
                  <a:pt x="34300" y="10600"/>
                </a:lnTo>
                <a:lnTo>
                  <a:pt x="34900" y="11100"/>
                </a:lnTo>
                <a:lnTo>
                  <a:pt x="35500" y="11700"/>
                </a:lnTo>
                <a:lnTo>
                  <a:pt x="36000" y="12300"/>
                </a:lnTo>
                <a:lnTo>
                  <a:pt x="36500" y="12900"/>
                </a:lnTo>
                <a:lnTo>
                  <a:pt x="37000" y="13500"/>
                </a:lnTo>
                <a:lnTo>
                  <a:pt x="37500" y="14200"/>
                </a:lnTo>
                <a:lnTo>
                  <a:pt x="37900" y="14900"/>
                </a:lnTo>
                <a:lnTo>
                  <a:pt x="38300" y="15600"/>
                </a:lnTo>
                <a:lnTo>
                  <a:pt x="38700" y="16300"/>
                </a:lnTo>
                <a:lnTo>
                  <a:pt x="39100" y="17000"/>
                </a:lnTo>
                <a:lnTo>
                  <a:pt x="39400" y="17800"/>
                </a:lnTo>
                <a:lnTo>
                  <a:pt x="39600" y="18600"/>
                </a:lnTo>
                <a:lnTo>
                  <a:pt x="39800" y="19400"/>
                </a:lnTo>
                <a:lnTo>
                  <a:pt x="40000" y="20200"/>
                </a:lnTo>
                <a:lnTo>
                  <a:pt x="40200" y="21000"/>
                </a:lnTo>
                <a:lnTo>
                  <a:pt x="40300" y="21800"/>
                </a:lnTo>
                <a:lnTo>
                  <a:pt x="40400" y="22700"/>
                </a:lnTo>
                <a:lnTo>
                  <a:pt x="40400" y="23600"/>
                </a:lnTo>
                <a:lnTo>
                  <a:pt x="47100" y="23600"/>
                </a:lnTo>
                <a:lnTo>
                  <a:pt x="47100" y="23000"/>
                </a:lnTo>
                <a:lnTo>
                  <a:pt x="47100" y="22300"/>
                </a:lnTo>
                <a:lnTo>
                  <a:pt x="47100" y="21700"/>
                </a:lnTo>
                <a:lnTo>
                  <a:pt x="47000" y="21100"/>
                </a:lnTo>
                <a:lnTo>
                  <a:pt x="46900" y="20600"/>
                </a:lnTo>
                <a:lnTo>
                  <a:pt x="46900" y="20000"/>
                </a:lnTo>
                <a:lnTo>
                  <a:pt x="46700" y="18800"/>
                </a:lnTo>
                <a:lnTo>
                  <a:pt x="46400" y="17700"/>
                </a:lnTo>
                <a:lnTo>
                  <a:pt x="46100" y="16500"/>
                </a:lnTo>
                <a:lnTo>
                  <a:pt x="45700" y="15500"/>
                </a:lnTo>
                <a:lnTo>
                  <a:pt x="45300" y="14400"/>
                </a:lnTo>
                <a:lnTo>
                  <a:pt x="44800" y="13300"/>
                </a:lnTo>
                <a:lnTo>
                  <a:pt x="44300" y="12300"/>
                </a:lnTo>
                <a:lnTo>
                  <a:pt x="43700" y="11300"/>
                </a:lnTo>
                <a:lnTo>
                  <a:pt x="43100" y="10400"/>
                </a:lnTo>
                <a:lnTo>
                  <a:pt x="42500" y="9400"/>
                </a:lnTo>
                <a:lnTo>
                  <a:pt x="41800" y="8500"/>
                </a:lnTo>
                <a:lnTo>
                  <a:pt x="41000" y="7700"/>
                </a:lnTo>
                <a:lnTo>
                  <a:pt x="40200" y="6900"/>
                </a:lnTo>
                <a:lnTo>
                  <a:pt x="39400" y="6100"/>
                </a:lnTo>
                <a:lnTo>
                  <a:pt x="38500" y="5300"/>
                </a:lnTo>
                <a:lnTo>
                  <a:pt x="37700" y="4600"/>
                </a:lnTo>
                <a:lnTo>
                  <a:pt x="36700" y="4000"/>
                </a:lnTo>
                <a:lnTo>
                  <a:pt x="35800" y="3400"/>
                </a:lnTo>
                <a:lnTo>
                  <a:pt x="34800" y="2800"/>
                </a:lnTo>
                <a:lnTo>
                  <a:pt x="33800" y="2300"/>
                </a:lnTo>
                <a:lnTo>
                  <a:pt x="32700" y="1800"/>
                </a:lnTo>
                <a:lnTo>
                  <a:pt x="31700" y="1400"/>
                </a:lnTo>
                <a:lnTo>
                  <a:pt x="30600" y="1000"/>
                </a:lnTo>
                <a:lnTo>
                  <a:pt x="29400" y="700"/>
                </a:lnTo>
                <a:lnTo>
                  <a:pt x="28300" y="400"/>
                </a:lnTo>
                <a:lnTo>
                  <a:pt x="27200" y="200"/>
                </a:lnTo>
                <a:lnTo>
                  <a:pt x="26600" y="200"/>
                </a:lnTo>
                <a:lnTo>
                  <a:pt x="26000" y="100"/>
                </a:lnTo>
                <a:lnTo>
                  <a:pt x="25400" y="0"/>
                </a:lnTo>
                <a:lnTo>
                  <a:pt x="24800" y="0"/>
                </a:lnTo>
                <a:lnTo>
                  <a:pt x="24200" y="0"/>
                </a:lnTo>
                <a:lnTo>
                  <a:pt x="23600" y="0"/>
                </a:lnTo>
              </a:path>
            </a:pathLst>
          </a:custGeom>
          <a:solidFill>
            <a:srgbClr val="ffe697"/>
          </a:solidFill>
          <a:ln w="9525">
            <a:noFill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_ac Bold"/>
              <a:ea typeface="나눔스퀘어_ac Bold"/>
            </a:endParaRPr>
          </a:p>
        </p:txBody>
      </p:sp>
      <p:sp>
        <p:nvSpPr>
          <p:cNvPr id="8" name="_x248385272"/>
          <p:cNvSpPr>
            <a:spLocks noChangeArrowheads="1"/>
          </p:cNvSpPr>
          <p:nvPr/>
        </p:nvSpPr>
        <p:spPr>
          <a:xfrm flipV="1">
            <a:off x="4762498" y="3605758"/>
            <a:ext cx="3003049" cy="1619905"/>
          </a:xfrm>
          <a:custGeom>
            <a:avLst/>
            <a:gdLst>
              <a:gd name="T0" fmla="*/ 23000 w 47100"/>
              <a:gd name="T1" fmla="*/ 0 h 23600"/>
              <a:gd name="T2" fmla="*/ 21100 w 47100"/>
              <a:gd name="T3" fmla="*/ 100 h 23600"/>
              <a:gd name="T4" fmla="*/ 18800 w 47100"/>
              <a:gd name="T5" fmla="*/ 400 h 23600"/>
              <a:gd name="T6" fmla="*/ 15500 w 47100"/>
              <a:gd name="T7" fmla="*/ 1400 h 23600"/>
              <a:gd name="T8" fmla="*/ 12300 w 47100"/>
              <a:gd name="T9" fmla="*/ 2800 h 23600"/>
              <a:gd name="T10" fmla="*/ 9400 w 47100"/>
              <a:gd name="T11" fmla="*/ 4600 h 23600"/>
              <a:gd name="T12" fmla="*/ 6900 w 47100"/>
              <a:gd name="T13" fmla="*/ 6900 h 23600"/>
              <a:gd name="T14" fmla="*/ 4600 w 47100"/>
              <a:gd name="T15" fmla="*/ 9400 h 23600"/>
              <a:gd name="T16" fmla="*/ 2800 w 47100"/>
              <a:gd name="T17" fmla="*/ 12300 h 23600"/>
              <a:gd name="T18" fmla="*/ 1400 w 47100"/>
              <a:gd name="T19" fmla="*/ 15500 h 23600"/>
              <a:gd name="T20" fmla="*/ 400 w 47100"/>
              <a:gd name="T21" fmla="*/ 18800 h 23600"/>
              <a:gd name="T22" fmla="*/ 100 w 47100"/>
              <a:gd name="T23" fmla="*/ 21100 h 23600"/>
              <a:gd name="T24" fmla="*/ 0 w 47100"/>
              <a:gd name="T25" fmla="*/ 23000 h 23600"/>
              <a:gd name="T26" fmla="*/ 6700 w 47100"/>
              <a:gd name="T27" fmla="*/ 23600 h 23600"/>
              <a:gd name="T28" fmla="*/ 6900 w 47100"/>
              <a:gd name="T29" fmla="*/ 21000 h 23600"/>
              <a:gd name="T30" fmla="*/ 7500 w 47100"/>
              <a:gd name="T31" fmla="*/ 18600 h 23600"/>
              <a:gd name="T32" fmla="*/ 8400 w 47100"/>
              <a:gd name="T33" fmla="*/ 16300 h 23600"/>
              <a:gd name="T34" fmla="*/ 9600 w 47100"/>
              <a:gd name="T35" fmla="*/ 14200 h 23600"/>
              <a:gd name="T36" fmla="*/ 11100 w 47100"/>
              <a:gd name="T37" fmla="*/ 12300 h 23600"/>
              <a:gd name="T38" fmla="*/ 12800 w 47100"/>
              <a:gd name="T39" fmla="*/ 10600 h 23600"/>
              <a:gd name="T40" fmla="*/ 14800 w 47100"/>
              <a:gd name="T41" fmla="*/ 9200 h 23600"/>
              <a:gd name="T42" fmla="*/ 17000 w 47100"/>
              <a:gd name="T43" fmla="*/ 8100 h 23600"/>
              <a:gd name="T44" fmla="*/ 19400 w 47100"/>
              <a:gd name="T45" fmla="*/ 7300 h 23600"/>
              <a:gd name="T46" fmla="*/ 21800 w 47100"/>
              <a:gd name="T47" fmla="*/ 6800 h 23600"/>
              <a:gd name="T48" fmla="*/ 23600 w 47100"/>
              <a:gd name="T49" fmla="*/ 6800 h 23600"/>
              <a:gd name="T50" fmla="*/ 26100 w 47100"/>
              <a:gd name="T51" fmla="*/ 6900 h 23600"/>
              <a:gd name="T52" fmla="*/ 28600 w 47100"/>
              <a:gd name="T53" fmla="*/ 7500 h 23600"/>
              <a:gd name="T54" fmla="*/ 30900 w 47100"/>
              <a:gd name="T55" fmla="*/ 8400 h 23600"/>
              <a:gd name="T56" fmla="*/ 33000 w 47100"/>
              <a:gd name="T57" fmla="*/ 9600 h 23600"/>
              <a:gd name="T58" fmla="*/ 34900 w 47100"/>
              <a:gd name="T59" fmla="*/ 11100 h 23600"/>
              <a:gd name="T60" fmla="*/ 36500 w 47100"/>
              <a:gd name="T61" fmla="*/ 12900 h 23600"/>
              <a:gd name="T62" fmla="*/ 37900 w 47100"/>
              <a:gd name="T63" fmla="*/ 14900 h 23600"/>
              <a:gd name="T64" fmla="*/ 39100 w 47100"/>
              <a:gd name="T65" fmla="*/ 17000 h 23600"/>
              <a:gd name="T66" fmla="*/ 39800 w 47100"/>
              <a:gd name="T67" fmla="*/ 19400 h 23600"/>
              <a:gd name="T68" fmla="*/ 40300 w 47100"/>
              <a:gd name="T69" fmla="*/ 21800 h 23600"/>
              <a:gd name="T70" fmla="*/ 47100 w 47100"/>
              <a:gd name="T71" fmla="*/ 23600 h 23600"/>
              <a:gd name="T72" fmla="*/ 47100 w 47100"/>
              <a:gd name="T73" fmla="*/ 22300 h 23600"/>
              <a:gd name="T74" fmla="*/ 46900 w 47100"/>
              <a:gd name="T75" fmla="*/ 20600 h 23600"/>
              <a:gd name="T76" fmla="*/ 46400 w 47100"/>
              <a:gd name="T77" fmla="*/ 17700 h 23600"/>
              <a:gd name="T78" fmla="*/ 45300 w 47100"/>
              <a:gd name="T79" fmla="*/ 14400 h 23600"/>
              <a:gd name="T80" fmla="*/ 43700 w 47100"/>
              <a:gd name="T81" fmla="*/ 11300 h 23600"/>
              <a:gd name="T82" fmla="*/ 41800 w 47100"/>
              <a:gd name="T83" fmla="*/ 8500 h 23600"/>
              <a:gd name="T84" fmla="*/ 39400 w 47100"/>
              <a:gd name="T85" fmla="*/ 6100 h 23600"/>
              <a:gd name="T86" fmla="*/ 36700 w 47100"/>
              <a:gd name="T87" fmla="*/ 4000 h 23600"/>
              <a:gd name="T88" fmla="*/ 33800 w 47100"/>
              <a:gd name="T89" fmla="*/ 2300 h 23600"/>
              <a:gd name="T90" fmla="*/ 30600 w 47100"/>
              <a:gd name="T91" fmla="*/ 1000 h 23600"/>
              <a:gd name="T92" fmla="*/ 27200 w 47100"/>
              <a:gd name="T93" fmla="*/ 200 h 23600"/>
              <a:gd name="T94" fmla="*/ 25400 w 47100"/>
              <a:gd name="T95" fmla="*/ 0 h 23600"/>
              <a:gd name="T96" fmla="*/ 23600 w 47100"/>
              <a:gd name="T97" fmla="*/ 0 h 23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100" h="23600">
                <a:moveTo>
                  <a:pt x="23600" y="0"/>
                </a:moveTo>
                <a:lnTo>
                  <a:pt x="23600" y="0"/>
                </a:lnTo>
                <a:lnTo>
                  <a:pt x="23000" y="0"/>
                </a:lnTo>
                <a:lnTo>
                  <a:pt x="22300" y="0"/>
                </a:lnTo>
                <a:lnTo>
                  <a:pt x="21700" y="0"/>
                </a:lnTo>
                <a:lnTo>
                  <a:pt x="21100" y="100"/>
                </a:lnTo>
                <a:lnTo>
                  <a:pt x="20600" y="200"/>
                </a:lnTo>
                <a:lnTo>
                  <a:pt x="20000" y="200"/>
                </a:lnTo>
                <a:lnTo>
                  <a:pt x="18800" y="400"/>
                </a:lnTo>
                <a:lnTo>
                  <a:pt x="17700" y="700"/>
                </a:lnTo>
                <a:lnTo>
                  <a:pt x="16500" y="1000"/>
                </a:lnTo>
                <a:lnTo>
                  <a:pt x="15500" y="1400"/>
                </a:lnTo>
                <a:lnTo>
                  <a:pt x="14400" y="1800"/>
                </a:lnTo>
                <a:lnTo>
                  <a:pt x="13300" y="2300"/>
                </a:lnTo>
                <a:lnTo>
                  <a:pt x="12300" y="2800"/>
                </a:lnTo>
                <a:lnTo>
                  <a:pt x="11300" y="3400"/>
                </a:lnTo>
                <a:lnTo>
                  <a:pt x="10400" y="4000"/>
                </a:lnTo>
                <a:lnTo>
                  <a:pt x="9400" y="4600"/>
                </a:lnTo>
                <a:lnTo>
                  <a:pt x="8500" y="5300"/>
                </a:lnTo>
                <a:lnTo>
                  <a:pt x="7700" y="6100"/>
                </a:lnTo>
                <a:lnTo>
                  <a:pt x="6900" y="6900"/>
                </a:lnTo>
                <a:lnTo>
                  <a:pt x="6100" y="7700"/>
                </a:lnTo>
                <a:lnTo>
                  <a:pt x="5300" y="8500"/>
                </a:lnTo>
                <a:lnTo>
                  <a:pt x="4600" y="9400"/>
                </a:lnTo>
                <a:lnTo>
                  <a:pt x="4000" y="10400"/>
                </a:lnTo>
                <a:lnTo>
                  <a:pt x="3400" y="11300"/>
                </a:lnTo>
                <a:lnTo>
                  <a:pt x="2800" y="12300"/>
                </a:lnTo>
                <a:lnTo>
                  <a:pt x="2300" y="13300"/>
                </a:lnTo>
                <a:lnTo>
                  <a:pt x="1800" y="14400"/>
                </a:lnTo>
                <a:lnTo>
                  <a:pt x="1400" y="15500"/>
                </a:lnTo>
                <a:lnTo>
                  <a:pt x="1000" y="16500"/>
                </a:lnTo>
                <a:lnTo>
                  <a:pt x="700" y="17700"/>
                </a:lnTo>
                <a:lnTo>
                  <a:pt x="400" y="18800"/>
                </a:lnTo>
                <a:lnTo>
                  <a:pt x="200" y="20000"/>
                </a:lnTo>
                <a:lnTo>
                  <a:pt x="200" y="20600"/>
                </a:lnTo>
                <a:lnTo>
                  <a:pt x="100" y="21100"/>
                </a:lnTo>
                <a:lnTo>
                  <a:pt x="0" y="21700"/>
                </a:lnTo>
                <a:lnTo>
                  <a:pt x="0" y="22300"/>
                </a:lnTo>
                <a:lnTo>
                  <a:pt x="0" y="23000"/>
                </a:lnTo>
                <a:lnTo>
                  <a:pt x="0" y="23600"/>
                </a:lnTo>
                <a:lnTo>
                  <a:pt x="6700" y="23600"/>
                </a:lnTo>
                <a:lnTo>
                  <a:pt x="6700" y="22700"/>
                </a:lnTo>
                <a:lnTo>
                  <a:pt x="6800" y="21800"/>
                </a:lnTo>
                <a:lnTo>
                  <a:pt x="6900" y="21000"/>
                </a:lnTo>
                <a:lnTo>
                  <a:pt x="7000" y="20200"/>
                </a:lnTo>
                <a:lnTo>
                  <a:pt x="7200" y="19400"/>
                </a:lnTo>
                <a:lnTo>
                  <a:pt x="7500" y="18600"/>
                </a:lnTo>
                <a:lnTo>
                  <a:pt x="7700" y="17800"/>
                </a:lnTo>
                <a:lnTo>
                  <a:pt x="8000" y="17000"/>
                </a:lnTo>
                <a:lnTo>
                  <a:pt x="8400" y="16300"/>
                </a:lnTo>
                <a:lnTo>
                  <a:pt x="8700" y="15600"/>
                </a:lnTo>
                <a:lnTo>
                  <a:pt x="9100" y="14900"/>
                </a:lnTo>
                <a:lnTo>
                  <a:pt x="9600" y="14200"/>
                </a:lnTo>
                <a:lnTo>
                  <a:pt x="10000" y="13500"/>
                </a:lnTo>
                <a:lnTo>
                  <a:pt x="10500" y="12900"/>
                </a:lnTo>
                <a:lnTo>
                  <a:pt x="11100" y="12300"/>
                </a:lnTo>
                <a:lnTo>
                  <a:pt x="11600" y="11700"/>
                </a:lnTo>
                <a:lnTo>
                  <a:pt x="12200" y="11100"/>
                </a:lnTo>
                <a:lnTo>
                  <a:pt x="12800" y="10600"/>
                </a:lnTo>
                <a:lnTo>
                  <a:pt x="13500" y="10100"/>
                </a:lnTo>
                <a:lnTo>
                  <a:pt x="14100" y="9600"/>
                </a:lnTo>
                <a:lnTo>
                  <a:pt x="14800" y="9200"/>
                </a:lnTo>
                <a:lnTo>
                  <a:pt x="15500" y="8800"/>
                </a:lnTo>
                <a:lnTo>
                  <a:pt x="16200" y="8400"/>
                </a:lnTo>
                <a:lnTo>
                  <a:pt x="17000" y="8100"/>
                </a:lnTo>
                <a:lnTo>
                  <a:pt x="17800" y="7800"/>
                </a:lnTo>
                <a:lnTo>
                  <a:pt x="18500" y="7500"/>
                </a:lnTo>
                <a:lnTo>
                  <a:pt x="19400" y="7300"/>
                </a:lnTo>
                <a:lnTo>
                  <a:pt x="20200" y="7100"/>
                </a:lnTo>
                <a:lnTo>
                  <a:pt x="21000" y="6900"/>
                </a:lnTo>
                <a:lnTo>
                  <a:pt x="21800" y="6800"/>
                </a:lnTo>
                <a:lnTo>
                  <a:pt x="22700" y="6800"/>
                </a:lnTo>
                <a:lnTo>
                  <a:pt x="23600" y="6800"/>
                </a:lnTo>
                <a:lnTo>
                  <a:pt x="24400" y="6800"/>
                </a:lnTo>
                <a:lnTo>
                  <a:pt x="25300" y="6800"/>
                </a:lnTo>
                <a:lnTo>
                  <a:pt x="26100" y="6900"/>
                </a:lnTo>
                <a:lnTo>
                  <a:pt x="27000" y="7100"/>
                </a:lnTo>
                <a:lnTo>
                  <a:pt x="27800" y="7300"/>
                </a:lnTo>
                <a:lnTo>
                  <a:pt x="28600" y="7500"/>
                </a:lnTo>
                <a:lnTo>
                  <a:pt x="29300" y="7800"/>
                </a:lnTo>
                <a:lnTo>
                  <a:pt x="30100" y="8100"/>
                </a:lnTo>
                <a:lnTo>
                  <a:pt x="30900" y="8400"/>
                </a:lnTo>
                <a:lnTo>
                  <a:pt x="31600" y="8800"/>
                </a:lnTo>
                <a:lnTo>
                  <a:pt x="32300" y="9200"/>
                </a:lnTo>
                <a:lnTo>
                  <a:pt x="33000" y="9600"/>
                </a:lnTo>
                <a:lnTo>
                  <a:pt x="33600" y="10100"/>
                </a:lnTo>
                <a:lnTo>
                  <a:pt x="34300" y="10600"/>
                </a:lnTo>
                <a:lnTo>
                  <a:pt x="34900" y="11100"/>
                </a:lnTo>
                <a:lnTo>
                  <a:pt x="35500" y="11700"/>
                </a:lnTo>
                <a:lnTo>
                  <a:pt x="36000" y="12300"/>
                </a:lnTo>
                <a:lnTo>
                  <a:pt x="36500" y="12900"/>
                </a:lnTo>
                <a:lnTo>
                  <a:pt x="37000" y="13500"/>
                </a:lnTo>
                <a:lnTo>
                  <a:pt x="37500" y="14200"/>
                </a:lnTo>
                <a:lnTo>
                  <a:pt x="37900" y="14900"/>
                </a:lnTo>
                <a:lnTo>
                  <a:pt x="38300" y="15600"/>
                </a:lnTo>
                <a:lnTo>
                  <a:pt x="38700" y="16300"/>
                </a:lnTo>
                <a:lnTo>
                  <a:pt x="39100" y="17000"/>
                </a:lnTo>
                <a:lnTo>
                  <a:pt x="39400" y="17800"/>
                </a:lnTo>
                <a:lnTo>
                  <a:pt x="39600" y="18600"/>
                </a:lnTo>
                <a:lnTo>
                  <a:pt x="39800" y="19400"/>
                </a:lnTo>
                <a:lnTo>
                  <a:pt x="40000" y="20200"/>
                </a:lnTo>
                <a:lnTo>
                  <a:pt x="40200" y="21000"/>
                </a:lnTo>
                <a:lnTo>
                  <a:pt x="40300" y="21800"/>
                </a:lnTo>
                <a:lnTo>
                  <a:pt x="40400" y="22700"/>
                </a:lnTo>
                <a:lnTo>
                  <a:pt x="40400" y="23600"/>
                </a:lnTo>
                <a:lnTo>
                  <a:pt x="47100" y="23600"/>
                </a:lnTo>
                <a:lnTo>
                  <a:pt x="47100" y="23000"/>
                </a:lnTo>
                <a:lnTo>
                  <a:pt x="47100" y="22300"/>
                </a:lnTo>
                <a:lnTo>
                  <a:pt x="47100" y="21700"/>
                </a:lnTo>
                <a:lnTo>
                  <a:pt x="47000" y="21100"/>
                </a:lnTo>
                <a:lnTo>
                  <a:pt x="46900" y="20600"/>
                </a:lnTo>
                <a:lnTo>
                  <a:pt x="46900" y="20000"/>
                </a:lnTo>
                <a:lnTo>
                  <a:pt x="46700" y="18800"/>
                </a:lnTo>
                <a:lnTo>
                  <a:pt x="46400" y="17700"/>
                </a:lnTo>
                <a:lnTo>
                  <a:pt x="46100" y="16500"/>
                </a:lnTo>
                <a:lnTo>
                  <a:pt x="45700" y="15500"/>
                </a:lnTo>
                <a:lnTo>
                  <a:pt x="45300" y="14400"/>
                </a:lnTo>
                <a:lnTo>
                  <a:pt x="44800" y="13300"/>
                </a:lnTo>
                <a:lnTo>
                  <a:pt x="44300" y="12300"/>
                </a:lnTo>
                <a:lnTo>
                  <a:pt x="43700" y="11300"/>
                </a:lnTo>
                <a:lnTo>
                  <a:pt x="43100" y="10400"/>
                </a:lnTo>
                <a:lnTo>
                  <a:pt x="42500" y="9400"/>
                </a:lnTo>
                <a:lnTo>
                  <a:pt x="41800" y="8500"/>
                </a:lnTo>
                <a:lnTo>
                  <a:pt x="41000" y="7700"/>
                </a:lnTo>
                <a:lnTo>
                  <a:pt x="40200" y="6900"/>
                </a:lnTo>
                <a:lnTo>
                  <a:pt x="39400" y="6100"/>
                </a:lnTo>
                <a:lnTo>
                  <a:pt x="38500" y="5300"/>
                </a:lnTo>
                <a:lnTo>
                  <a:pt x="37700" y="4600"/>
                </a:lnTo>
                <a:lnTo>
                  <a:pt x="36700" y="4000"/>
                </a:lnTo>
                <a:lnTo>
                  <a:pt x="35800" y="3400"/>
                </a:lnTo>
                <a:lnTo>
                  <a:pt x="34800" y="2800"/>
                </a:lnTo>
                <a:lnTo>
                  <a:pt x="33800" y="2300"/>
                </a:lnTo>
                <a:lnTo>
                  <a:pt x="32700" y="1800"/>
                </a:lnTo>
                <a:lnTo>
                  <a:pt x="31700" y="1400"/>
                </a:lnTo>
                <a:lnTo>
                  <a:pt x="30600" y="1000"/>
                </a:lnTo>
                <a:lnTo>
                  <a:pt x="29400" y="700"/>
                </a:lnTo>
                <a:lnTo>
                  <a:pt x="28300" y="400"/>
                </a:lnTo>
                <a:lnTo>
                  <a:pt x="27200" y="200"/>
                </a:lnTo>
                <a:lnTo>
                  <a:pt x="26600" y="200"/>
                </a:lnTo>
                <a:lnTo>
                  <a:pt x="26000" y="100"/>
                </a:lnTo>
                <a:lnTo>
                  <a:pt x="25400" y="0"/>
                </a:lnTo>
                <a:lnTo>
                  <a:pt x="24800" y="0"/>
                </a:lnTo>
                <a:lnTo>
                  <a:pt x="24200" y="0"/>
                </a:lnTo>
                <a:lnTo>
                  <a:pt x="23600" y="0"/>
                </a:lnTo>
              </a:path>
            </a:pathLst>
          </a:custGeom>
          <a:solidFill>
            <a:srgbClr val="ffd54f"/>
          </a:solidFill>
          <a:ln w="9525">
            <a:noFill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_ac Bold"/>
              <a:ea typeface="나눔스퀘어_ac Bold"/>
            </a:endParaRPr>
          </a:p>
        </p:txBody>
      </p:sp>
      <p:sp>
        <p:nvSpPr>
          <p:cNvPr id="9" name="원형: 비어 있음 8"/>
          <p:cNvSpPr/>
          <p:nvPr/>
        </p:nvSpPr>
        <p:spPr>
          <a:xfrm>
            <a:off x="2867780" y="2649226"/>
            <a:ext cx="1676401" cy="1619905"/>
          </a:xfrm>
          <a:prstGeom prst="donut">
            <a:avLst>
              <a:gd name="adj" fmla="val 6707"/>
            </a:avLst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0" name="원형: 비어 있음 9"/>
          <p:cNvSpPr/>
          <p:nvPr/>
        </p:nvSpPr>
        <p:spPr>
          <a:xfrm>
            <a:off x="5420482" y="2958194"/>
            <a:ext cx="1676401" cy="1619905"/>
          </a:xfrm>
          <a:prstGeom prst="donut">
            <a:avLst>
              <a:gd name="adj" fmla="val 6707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1" name="원형: 비어 있음 10"/>
          <p:cNvSpPr/>
          <p:nvPr/>
        </p:nvSpPr>
        <p:spPr>
          <a:xfrm>
            <a:off x="7997574" y="2649225"/>
            <a:ext cx="1676401" cy="1619905"/>
          </a:xfrm>
          <a:prstGeom prst="donut">
            <a:avLst>
              <a:gd name="adj" fmla="val 6707"/>
            </a:avLst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7486" y="3157142"/>
            <a:ext cx="1478090" cy="757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rgbClr val="2f2d2d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  <a:cs typeface="함초롬바탕"/>
              </a:rPr>
              <a:t>아고다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rgbClr val="2f2d2d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n-ea"/>
              <a:cs typeface="함초롬바탕"/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rgbClr val="2f2d2d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  <a:cs typeface="함초롬바탕"/>
              </a:rPr>
              <a:t>웹크롤링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rgbClr val="2f2d2d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n-ea"/>
              <a:cs typeface="함초롬바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3188" y="3429000"/>
            <a:ext cx="1206248" cy="75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rgbClr val="2f2d2d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  <a:cs typeface="함초롬바탕"/>
              </a:rPr>
              <a:t>데이터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rgbClr val="2f2d2d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n-ea"/>
              <a:cs typeface="함초롬바탕"/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rgbClr val="2f2d2d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  <a:cs typeface="함초롬바탕"/>
              </a:rPr>
              <a:t>전처리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rgbClr val="2f2d2d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n-ea"/>
              <a:cs typeface="함초롬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13160" y="3148589"/>
            <a:ext cx="1437140" cy="756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rgbClr val="2f2d2d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  <a:cs typeface="함초롬바탕"/>
              </a:rPr>
              <a:t>데이터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rgbClr val="2f2d2d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n-ea"/>
              <a:cs typeface="함초롬바탕"/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rgbClr val="2f2d2d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  <a:cs typeface="함초롬바탕"/>
              </a:rPr>
              <a:t>시각화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rgbClr val="2f2d2d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n-ea"/>
              <a:cs typeface="함초롬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16739" y="4365671"/>
            <a:ext cx="4449064" cy="1119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제주도 호텔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(56)</a:t>
            </a:r>
            <a:endParaRPr lang="en-US" altLang="ko-KR" sz="1500" b="1" kern="0" spc="-150">
              <a:solidFill>
                <a:srgbClr val="2f2d2d"/>
              </a:solidFill>
              <a:effectLst/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호텔업 등급 결정 현황기준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(2023.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2.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20)</a:t>
            </a:r>
            <a:endParaRPr lang="en-US" altLang="ko-KR" sz="1500" b="1" kern="0" spc="-150">
              <a:solidFill>
                <a:srgbClr val="2f2d2d"/>
              </a:solidFill>
              <a:effectLst/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5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성급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(17),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4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성급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(10),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3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성급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(19),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2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성급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(7),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1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성급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(3)</a:t>
            </a:r>
            <a:endParaRPr lang="en-US" altLang="ko-KR" sz="1500" b="1" kern="0" spc="-150">
              <a:solidFill>
                <a:srgbClr val="2f2d2d"/>
              </a:solidFill>
              <a:effectLst/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7645" y="1857094"/>
            <a:ext cx="2752602" cy="1118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날짜 컬럼 년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,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월 구분</a:t>
            </a:r>
            <a:endParaRPr lang="ko-KR" altLang="en-US" sz="1500" b="1" kern="0" spc="-150">
              <a:solidFill>
                <a:srgbClr val="2f2d2d"/>
              </a:solidFill>
              <a:effectLst/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결측치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,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이상치 제거</a:t>
            </a:r>
            <a:endParaRPr lang="ko-KR" altLang="en-US" sz="1500" b="1" kern="0" spc="-150">
              <a:solidFill>
                <a:srgbClr val="2f2d2d"/>
              </a:solidFill>
              <a:effectLst/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한국인 국적 데이터만 선정</a:t>
            </a:r>
            <a:endParaRPr lang="ko-KR" altLang="en-US" sz="1500" b="1" kern="0" spc="-150">
              <a:solidFill>
                <a:srgbClr val="2f2d2d"/>
              </a:solidFill>
              <a:effectLst/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Chapter.2</a:t>
            </a:r>
            <a:endParaRPr lang="ko-KR" altLang="en-US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데이터 수집</a:t>
            </a:r>
            <a:endParaRPr lang="ko-KR" altLang="en-US" sz="28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22" name="아고다 _ 제주의 숙소 _ 아고다 보장제 - Chrome 2023-03-15 14-55-42_1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213090" y="1497266"/>
            <a:ext cx="10224098" cy="5028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14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Chapter.2</a:t>
            </a:r>
            <a:endParaRPr lang="ko-KR" altLang="en-US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데이터 </a:t>
            </a:r>
            <a:r>
              <a:rPr lang="en-US" altLang="ko-KR" sz="28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ko-KR" sz="2800" b="1">
                <a:solidFill>
                  <a:srgbClr val="5d5757"/>
                </a:solidFill>
                <a:latin typeface="+mn-ea"/>
              </a:rPr>
              <a:t>raw data</a:t>
            </a:r>
            <a:endParaRPr lang="en-US" altLang="ko-KR" sz="2800" b="1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26" name="그림 59"/>
          <p:cNvPicPr>
            <a:picLocks noChangeAspect="1"/>
          </p:cNvPicPr>
          <p:nvPr/>
        </p:nvPicPr>
        <p:blipFill rotWithShape="1">
          <a:blip r:embed="rId2"/>
          <a:srcRect l="11950" t="27290" r="13550" b="33260"/>
          <a:stretch>
            <a:fillRect/>
          </a:stretch>
        </p:blipFill>
        <p:spPr>
          <a:xfrm>
            <a:off x="1096308" y="3064657"/>
            <a:ext cx="9344490" cy="3092924"/>
          </a:xfrm>
          <a:prstGeom prst="rect">
            <a:avLst/>
          </a:prstGeom>
        </p:spPr>
      </p:pic>
      <p:sp>
        <p:nvSpPr>
          <p:cNvPr id="27" name="TextBox 3"/>
          <p:cNvSpPr txBox="1"/>
          <p:nvPr/>
        </p:nvSpPr>
        <p:spPr>
          <a:xfrm>
            <a:off x="1198666" y="1752793"/>
            <a:ext cx="9794668" cy="130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컬럼명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호텔이름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평점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국적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맴버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룸 타입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날짜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리뷰 제목</a:t>
            </a:r>
            <a:r>
              <a:rPr lang="en-US" altLang="ko-KR" sz="2000" b="1">
                <a:solidFill>
                  <a:srgbClr val="5d5757"/>
                </a:solidFill>
                <a:latin typeface="+mn-ea"/>
              </a:rPr>
              <a:t>,</a:t>
            </a:r>
            <a:r>
              <a:rPr lang="ko-KR" altLang="en-US" sz="2000" b="1">
                <a:solidFill>
                  <a:srgbClr val="5d5757"/>
                </a:solidFill>
                <a:latin typeface="+mn-ea"/>
              </a:rPr>
              <a:t> 리뷰 내용 </a:t>
            </a:r>
            <a:endParaRPr lang="ko-KR" altLang="en-US" sz="2000" b="1">
              <a:solidFill>
                <a:srgbClr val="5d5757"/>
              </a:solidFill>
              <a:latin typeface="+mn-ea"/>
            </a:endParaRPr>
          </a:p>
          <a:p>
            <a:pPr lvl="0">
              <a:defRPr/>
            </a:pPr>
            <a:endParaRPr lang="ko-KR" altLang="en-US" sz="2000" b="1">
              <a:solidFill>
                <a:srgbClr val="5d5757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bb609"/>
                </a:solidFill>
                <a:latin typeface="+mn-ea"/>
                <a:cs typeface="함초롬돋움"/>
              </a:rPr>
              <a:t>Chapter.2</a:t>
            </a:r>
            <a:endParaRPr lang="ko-KR" altLang="en-US" b="1">
              <a:solidFill>
                <a:srgbClr val="fbb609"/>
              </a:solidFill>
              <a:latin typeface="+mn-ea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975" y="845582"/>
            <a:ext cx="7097981" cy="51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데이터 </a:t>
            </a:r>
            <a:r>
              <a:rPr lang="en-US" altLang="ko-KR" sz="2800" b="1">
                <a:solidFill>
                  <a:srgbClr val="5d5757"/>
                </a:solidFill>
                <a:latin typeface="+mn-ea"/>
              </a:rPr>
              <a:t>-</a:t>
            </a:r>
            <a:r>
              <a:rPr lang="ko-KR" altLang="en-US" sz="2800" b="1">
                <a:solidFill>
                  <a:srgbClr val="5d5757"/>
                </a:solidFill>
                <a:latin typeface="+mn-ea"/>
              </a:rPr>
              <a:t> </a:t>
            </a:r>
            <a:r>
              <a:rPr lang="en-US" altLang="ko-KR" sz="2800" b="1">
                <a:solidFill>
                  <a:srgbClr val="5d5757"/>
                </a:solidFill>
              </a:rPr>
              <a:t>preprocessing data </a:t>
            </a:r>
            <a:r>
              <a:rPr lang="en-US" altLang="ko-KR" sz="2000" b="1">
                <a:solidFill>
                  <a:srgbClr val="5d5757"/>
                </a:solidFill>
              </a:rPr>
              <a:t>(30584</a:t>
            </a:r>
            <a:r>
              <a:rPr lang="ko-KR" altLang="en-US" sz="2000" b="1">
                <a:solidFill>
                  <a:srgbClr val="5d5757"/>
                </a:solidFill>
              </a:rPr>
              <a:t>개</a:t>
            </a:r>
            <a:r>
              <a:rPr lang="en-US" altLang="ko-KR" sz="2000" b="1">
                <a:solidFill>
                  <a:srgbClr val="5d5757"/>
                </a:solidFill>
              </a:rPr>
              <a:t>)</a:t>
            </a:r>
            <a:endParaRPr lang="en-US" altLang="ko-KR" sz="2000" b="1">
              <a:solidFill>
                <a:srgbClr val="5d5757"/>
              </a:solidFill>
            </a:endParaRPr>
          </a:p>
        </p:txBody>
      </p:sp>
      <p:sp>
        <p:nvSpPr>
          <p:cNvPr id="20" name="_x248385272"/>
          <p:cNvSpPr>
            <a:spLocks noChangeArrowheads="1"/>
          </p:cNvSpPr>
          <p:nvPr/>
        </p:nvSpPr>
        <p:spPr>
          <a:xfrm>
            <a:off x="2190750" y="2443450"/>
            <a:ext cx="3003049" cy="1619905"/>
          </a:xfrm>
          <a:custGeom>
            <a:avLst/>
            <a:gdLst>
              <a:gd name="T0" fmla="*/ 23000 w 47100"/>
              <a:gd name="T1" fmla="*/ 0 h 23600"/>
              <a:gd name="T2" fmla="*/ 21100 w 47100"/>
              <a:gd name="T3" fmla="*/ 100 h 23600"/>
              <a:gd name="T4" fmla="*/ 18800 w 47100"/>
              <a:gd name="T5" fmla="*/ 400 h 23600"/>
              <a:gd name="T6" fmla="*/ 15500 w 47100"/>
              <a:gd name="T7" fmla="*/ 1400 h 23600"/>
              <a:gd name="T8" fmla="*/ 12300 w 47100"/>
              <a:gd name="T9" fmla="*/ 2800 h 23600"/>
              <a:gd name="T10" fmla="*/ 9400 w 47100"/>
              <a:gd name="T11" fmla="*/ 4600 h 23600"/>
              <a:gd name="T12" fmla="*/ 6900 w 47100"/>
              <a:gd name="T13" fmla="*/ 6900 h 23600"/>
              <a:gd name="T14" fmla="*/ 4600 w 47100"/>
              <a:gd name="T15" fmla="*/ 9400 h 23600"/>
              <a:gd name="T16" fmla="*/ 2800 w 47100"/>
              <a:gd name="T17" fmla="*/ 12300 h 23600"/>
              <a:gd name="T18" fmla="*/ 1400 w 47100"/>
              <a:gd name="T19" fmla="*/ 15500 h 23600"/>
              <a:gd name="T20" fmla="*/ 400 w 47100"/>
              <a:gd name="T21" fmla="*/ 18800 h 23600"/>
              <a:gd name="T22" fmla="*/ 100 w 47100"/>
              <a:gd name="T23" fmla="*/ 21100 h 23600"/>
              <a:gd name="T24" fmla="*/ 0 w 47100"/>
              <a:gd name="T25" fmla="*/ 23000 h 23600"/>
              <a:gd name="T26" fmla="*/ 6700 w 47100"/>
              <a:gd name="T27" fmla="*/ 23600 h 23600"/>
              <a:gd name="T28" fmla="*/ 6900 w 47100"/>
              <a:gd name="T29" fmla="*/ 21000 h 23600"/>
              <a:gd name="T30" fmla="*/ 7500 w 47100"/>
              <a:gd name="T31" fmla="*/ 18600 h 23600"/>
              <a:gd name="T32" fmla="*/ 8400 w 47100"/>
              <a:gd name="T33" fmla="*/ 16300 h 23600"/>
              <a:gd name="T34" fmla="*/ 9600 w 47100"/>
              <a:gd name="T35" fmla="*/ 14200 h 23600"/>
              <a:gd name="T36" fmla="*/ 11100 w 47100"/>
              <a:gd name="T37" fmla="*/ 12300 h 23600"/>
              <a:gd name="T38" fmla="*/ 12800 w 47100"/>
              <a:gd name="T39" fmla="*/ 10600 h 23600"/>
              <a:gd name="T40" fmla="*/ 14800 w 47100"/>
              <a:gd name="T41" fmla="*/ 9200 h 23600"/>
              <a:gd name="T42" fmla="*/ 17000 w 47100"/>
              <a:gd name="T43" fmla="*/ 8100 h 23600"/>
              <a:gd name="T44" fmla="*/ 19400 w 47100"/>
              <a:gd name="T45" fmla="*/ 7300 h 23600"/>
              <a:gd name="T46" fmla="*/ 21800 w 47100"/>
              <a:gd name="T47" fmla="*/ 6800 h 23600"/>
              <a:gd name="T48" fmla="*/ 23600 w 47100"/>
              <a:gd name="T49" fmla="*/ 6800 h 23600"/>
              <a:gd name="T50" fmla="*/ 26100 w 47100"/>
              <a:gd name="T51" fmla="*/ 6900 h 23600"/>
              <a:gd name="T52" fmla="*/ 28600 w 47100"/>
              <a:gd name="T53" fmla="*/ 7500 h 23600"/>
              <a:gd name="T54" fmla="*/ 30900 w 47100"/>
              <a:gd name="T55" fmla="*/ 8400 h 23600"/>
              <a:gd name="T56" fmla="*/ 33000 w 47100"/>
              <a:gd name="T57" fmla="*/ 9600 h 23600"/>
              <a:gd name="T58" fmla="*/ 34900 w 47100"/>
              <a:gd name="T59" fmla="*/ 11100 h 23600"/>
              <a:gd name="T60" fmla="*/ 36500 w 47100"/>
              <a:gd name="T61" fmla="*/ 12900 h 23600"/>
              <a:gd name="T62" fmla="*/ 37900 w 47100"/>
              <a:gd name="T63" fmla="*/ 14900 h 23600"/>
              <a:gd name="T64" fmla="*/ 39100 w 47100"/>
              <a:gd name="T65" fmla="*/ 17000 h 23600"/>
              <a:gd name="T66" fmla="*/ 39800 w 47100"/>
              <a:gd name="T67" fmla="*/ 19400 h 23600"/>
              <a:gd name="T68" fmla="*/ 40300 w 47100"/>
              <a:gd name="T69" fmla="*/ 21800 h 23600"/>
              <a:gd name="T70" fmla="*/ 47100 w 47100"/>
              <a:gd name="T71" fmla="*/ 23600 h 23600"/>
              <a:gd name="T72" fmla="*/ 47100 w 47100"/>
              <a:gd name="T73" fmla="*/ 22300 h 23600"/>
              <a:gd name="T74" fmla="*/ 46900 w 47100"/>
              <a:gd name="T75" fmla="*/ 20600 h 23600"/>
              <a:gd name="T76" fmla="*/ 46400 w 47100"/>
              <a:gd name="T77" fmla="*/ 17700 h 23600"/>
              <a:gd name="T78" fmla="*/ 45300 w 47100"/>
              <a:gd name="T79" fmla="*/ 14400 h 23600"/>
              <a:gd name="T80" fmla="*/ 43700 w 47100"/>
              <a:gd name="T81" fmla="*/ 11300 h 23600"/>
              <a:gd name="T82" fmla="*/ 41800 w 47100"/>
              <a:gd name="T83" fmla="*/ 8500 h 23600"/>
              <a:gd name="T84" fmla="*/ 39400 w 47100"/>
              <a:gd name="T85" fmla="*/ 6100 h 23600"/>
              <a:gd name="T86" fmla="*/ 36700 w 47100"/>
              <a:gd name="T87" fmla="*/ 4000 h 23600"/>
              <a:gd name="T88" fmla="*/ 33800 w 47100"/>
              <a:gd name="T89" fmla="*/ 2300 h 23600"/>
              <a:gd name="T90" fmla="*/ 30600 w 47100"/>
              <a:gd name="T91" fmla="*/ 1000 h 23600"/>
              <a:gd name="T92" fmla="*/ 27200 w 47100"/>
              <a:gd name="T93" fmla="*/ 200 h 23600"/>
              <a:gd name="T94" fmla="*/ 25400 w 47100"/>
              <a:gd name="T95" fmla="*/ 0 h 23600"/>
              <a:gd name="T96" fmla="*/ 23600 w 47100"/>
              <a:gd name="T97" fmla="*/ 0 h 23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100" h="23600">
                <a:moveTo>
                  <a:pt x="23600" y="0"/>
                </a:moveTo>
                <a:lnTo>
                  <a:pt x="23600" y="0"/>
                </a:lnTo>
                <a:lnTo>
                  <a:pt x="23000" y="0"/>
                </a:lnTo>
                <a:lnTo>
                  <a:pt x="22300" y="0"/>
                </a:lnTo>
                <a:lnTo>
                  <a:pt x="21700" y="0"/>
                </a:lnTo>
                <a:lnTo>
                  <a:pt x="21100" y="100"/>
                </a:lnTo>
                <a:lnTo>
                  <a:pt x="20600" y="200"/>
                </a:lnTo>
                <a:lnTo>
                  <a:pt x="20000" y="200"/>
                </a:lnTo>
                <a:lnTo>
                  <a:pt x="18800" y="400"/>
                </a:lnTo>
                <a:lnTo>
                  <a:pt x="17700" y="700"/>
                </a:lnTo>
                <a:lnTo>
                  <a:pt x="16500" y="1000"/>
                </a:lnTo>
                <a:lnTo>
                  <a:pt x="15500" y="1400"/>
                </a:lnTo>
                <a:lnTo>
                  <a:pt x="14400" y="1800"/>
                </a:lnTo>
                <a:lnTo>
                  <a:pt x="13300" y="2300"/>
                </a:lnTo>
                <a:lnTo>
                  <a:pt x="12300" y="2800"/>
                </a:lnTo>
                <a:lnTo>
                  <a:pt x="11300" y="3400"/>
                </a:lnTo>
                <a:lnTo>
                  <a:pt x="10400" y="4000"/>
                </a:lnTo>
                <a:lnTo>
                  <a:pt x="9400" y="4600"/>
                </a:lnTo>
                <a:lnTo>
                  <a:pt x="8500" y="5300"/>
                </a:lnTo>
                <a:lnTo>
                  <a:pt x="7700" y="6100"/>
                </a:lnTo>
                <a:lnTo>
                  <a:pt x="6900" y="6900"/>
                </a:lnTo>
                <a:lnTo>
                  <a:pt x="6100" y="7700"/>
                </a:lnTo>
                <a:lnTo>
                  <a:pt x="5300" y="8500"/>
                </a:lnTo>
                <a:lnTo>
                  <a:pt x="4600" y="9400"/>
                </a:lnTo>
                <a:lnTo>
                  <a:pt x="4000" y="10400"/>
                </a:lnTo>
                <a:lnTo>
                  <a:pt x="3400" y="11300"/>
                </a:lnTo>
                <a:lnTo>
                  <a:pt x="2800" y="12300"/>
                </a:lnTo>
                <a:lnTo>
                  <a:pt x="2300" y="13300"/>
                </a:lnTo>
                <a:lnTo>
                  <a:pt x="1800" y="14400"/>
                </a:lnTo>
                <a:lnTo>
                  <a:pt x="1400" y="15500"/>
                </a:lnTo>
                <a:lnTo>
                  <a:pt x="1000" y="16500"/>
                </a:lnTo>
                <a:lnTo>
                  <a:pt x="700" y="17700"/>
                </a:lnTo>
                <a:lnTo>
                  <a:pt x="400" y="18800"/>
                </a:lnTo>
                <a:lnTo>
                  <a:pt x="200" y="20000"/>
                </a:lnTo>
                <a:lnTo>
                  <a:pt x="200" y="20600"/>
                </a:lnTo>
                <a:lnTo>
                  <a:pt x="100" y="21100"/>
                </a:lnTo>
                <a:lnTo>
                  <a:pt x="0" y="21700"/>
                </a:lnTo>
                <a:lnTo>
                  <a:pt x="0" y="22300"/>
                </a:lnTo>
                <a:lnTo>
                  <a:pt x="0" y="23000"/>
                </a:lnTo>
                <a:lnTo>
                  <a:pt x="0" y="23600"/>
                </a:lnTo>
                <a:lnTo>
                  <a:pt x="6700" y="23600"/>
                </a:lnTo>
                <a:lnTo>
                  <a:pt x="6700" y="22700"/>
                </a:lnTo>
                <a:lnTo>
                  <a:pt x="6800" y="21800"/>
                </a:lnTo>
                <a:lnTo>
                  <a:pt x="6900" y="21000"/>
                </a:lnTo>
                <a:lnTo>
                  <a:pt x="7000" y="20200"/>
                </a:lnTo>
                <a:lnTo>
                  <a:pt x="7200" y="19400"/>
                </a:lnTo>
                <a:lnTo>
                  <a:pt x="7500" y="18600"/>
                </a:lnTo>
                <a:lnTo>
                  <a:pt x="7700" y="17800"/>
                </a:lnTo>
                <a:lnTo>
                  <a:pt x="8000" y="17000"/>
                </a:lnTo>
                <a:lnTo>
                  <a:pt x="8400" y="16300"/>
                </a:lnTo>
                <a:lnTo>
                  <a:pt x="8700" y="15600"/>
                </a:lnTo>
                <a:lnTo>
                  <a:pt x="9100" y="14900"/>
                </a:lnTo>
                <a:lnTo>
                  <a:pt x="9600" y="14200"/>
                </a:lnTo>
                <a:lnTo>
                  <a:pt x="10000" y="13500"/>
                </a:lnTo>
                <a:lnTo>
                  <a:pt x="10500" y="12900"/>
                </a:lnTo>
                <a:lnTo>
                  <a:pt x="11100" y="12300"/>
                </a:lnTo>
                <a:lnTo>
                  <a:pt x="11600" y="11700"/>
                </a:lnTo>
                <a:lnTo>
                  <a:pt x="12200" y="11100"/>
                </a:lnTo>
                <a:lnTo>
                  <a:pt x="12800" y="10600"/>
                </a:lnTo>
                <a:lnTo>
                  <a:pt x="13500" y="10100"/>
                </a:lnTo>
                <a:lnTo>
                  <a:pt x="14100" y="9600"/>
                </a:lnTo>
                <a:lnTo>
                  <a:pt x="14800" y="9200"/>
                </a:lnTo>
                <a:lnTo>
                  <a:pt x="15500" y="8800"/>
                </a:lnTo>
                <a:lnTo>
                  <a:pt x="16200" y="8400"/>
                </a:lnTo>
                <a:lnTo>
                  <a:pt x="17000" y="8100"/>
                </a:lnTo>
                <a:lnTo>
                  <a:pt x="17800" y="7800"/>
                </a:lnTo>
                <a:lnTo>
                  <a:pt x="18500" y="7500"/>
                </a:lnTo>
                <a:lnTo>
                  <a:pt x="19400" y="7300"/>
                </a:lnTo>
                <a:lnTo>
                  <a:pt x="20200" y="7100"/>
                </a:lnTo>
                <a:lnTo>
                  <a:pt x="21000" y="6900"/>
                </a:lnTo>
                <a:lnTo>
                  <a:pt x="21800" y="6800"/>
                </a:lnTo>
                <a:lnTo>
                  <a:pt x="22700" y="6800"/>
                </a:lnTo>
                <a:lnTo>
                  <a:pt x="23600" y="6800"/>
                </a:lnTo>
                <a:lnTo>
                  <a:pt x="24400" y="6800"/>
                </a:lnTo>
                <a:lnTo>
                  <a:pt x="25300" y="6800"/>
                </a:lnTo>
                <a:lnTo>
                  <a:pt x="26100" y="6900"/>
                </a:lnTo>
                <a:lnTo>
                  <a:pt x="27000" y="7100"/>
                </a:lnTo>
                <a:lnTo>
                  <a:pt x="27800" y="7300"/>
                </a:lnTo>
                <a:lnTo>
                  <a:pt x="28600" y="7500"/>
                </a:lnTo>
                <a:lnTo>
                  <a:pt x="29300" y="7800"/>
                </a:lnTo>
                <a:lnTo>
                  <a:pt x="30100" y="8100"/>
                </a:lnTo>
                <a:lnTo>
                  <a:pt x="30900" y="8400"/>
                </a:lnTo>
                <a:lnTo>
                  <a:pt x="31600" y="8800"/>
                </a:lnTo>
                <a:lnTo>
                  <a:pt x="32300" y="9200"/>
                </a:lnTo>
                <a:lnTo>
                  <a:pt x="33000" y="9600"/>
                </a:lnTo>
                <a:lnTo>
                  <a:pt x="33600" y="10100"/>
                </a:lnTo>
                <a:lnTo>
                  <a:pt x="34300" y="10600"/>
                </a:lnTo>
                <a:lnTo>
                  <a:pt x="34900" y="11100"/>
                </a:lnTo>
                <a:lnTo>
                  <a:pt x="35500" y="11700"/>
                </a:lnTo>
                <a:lnTo>
                  <a:pt x="36000" y="12300"/>
                </a:lnTo>
                <a:lnTo>
                  <a:pt x="36500" y="12900"/>
                </a:lnTo>
                <a:lnTo>
                  <a:pt x="37000" y="13500"/>
                </a:lnTo>
                <a:lnTo>
                  <a:pt x="37500" y="14200"/>
                </a:lnTo>
                <a:lnTo>
                  <a:pt x="37900" y="14900"/>
                </a:lnTo>
                <a:lnTo>
                  <a:pt x="38300" y="15600"/>
                </a:lnTo>
                <a:lnTo>
                  <a:pt x="38700" y="16300"/>
                </a:lnTo>
                <a:lnTo>
                  <a:pt x="39100" y="17000"/>
                </a:lnTo>
                <a:lnTo>
                  <a:pt x="39400" y="17800"/>
                </a:lnTo>
                <a:lnTo>
                  <a:pt x="39600" y="18600"/>
                </a:lnTo>
                <a:lnTo>
                  <a:pt x="39800" y="19400"/>
                </a:lnTo>
                <a:lnTo>
                  <a:pt x="40000" y="20200"/>
                </a:lnTo>
                <a:lnTo>
                  <a:pt x="40200" y="21000"/>
                </a:lnTo>
                <a:lnTo>
                  <a:pt x="40300" y="21800"/>
                </a:lnTo>
                <a:lnTo>
                  <a:pt x="40400" y="22700"/>
                </a:lnTo>
                <a:lnTo>
                  <a:pt x="40400" y="23600"/>
                </a:lnTo>
                <a:lnTo>
                  <a:pt x="47100" y="23600"/>
                </a:lnTo>
                <a:lnTo>
                  <a:pt x="47100" y="23000"/>
                </a:lnTo>
                <a:lnTo>
                  <a:pt x="47100" y="22300"/>
                </a:lnTo>
                <a:lnTo>
                  <a:pt x="47100" y="21700"/>
                </a:lnTo>
                <a:lnTo>
                  <a:pt x="47000" y="21100"/>
                </a:lnTo>
                <a:lnTo>
                  <a:pt x="46900" y="20600"/>
                </a:lnTo>
                <a:lnTo>
                  <a:pt x="46900" y="20000"/>
                </a:lnTo>
                <a:lnTo>
                  <a:pt x="46700" y="18800"/>
                </a:lnTo>
                <a:lnTo>
                  <a:pt x="46400" y="17700"/>
                </a:lnTo>
                <a:lnTo>
                  <a:pt x="46100" y="16500"/>
                </a:lnTo>
                <a:lnTo>
                  <a:pt x="45700" y="15500"/>
                </a:lnTo>
                <a:lnTo>
                  <a:pt x="45300" y="14400"/>
                </a:lnTo>
                <a:lnTo>
                  <a:pt x="44800" y="13300"/>
                </a:lnTo>
                <a:lnTo>
                  <a:pt x="44300" y="12300"/>
                </a:lnTo>
                <a:lnTo>
                  <a:pt x="43700" y="11300"/>
                </a:lnTo>
                <a:lnTo>
                  <a:pt x="43100" y="10400"/>
                </a:lnTo>
                <a:lnTo>
                  <a:pt x="42500" y="9400"/>
                </a:lnTo>
                <a:lnTo>
                  <a:pt x="41800" y="8500"/>
                </a:lnTo>
                <a:lnTo>
                  <a:pt x="41000" y="7700"/>
                </a:lnTo>
                <a:lnTo>
                  <a:pt x="40200" y="6900"/>
                </a:lnTo>
                <a:lnTo>
                  <a:pt x="39400" y="6100"/>
                </a:lnTo>
                <a:lnTo>
                  <a:pt x="38500" y="5300"/>
                </a:lnTo>
                <a:lnTo>
                  <a:pt x="37700" y="4600"/>
                </a:lnTo>
                <a:lnTo>
                  <a:pt x="36700" y="4000"/>
                </a:lnTo>
                <a:lnTo>
                  <a:pt x="35800" y="3400"/>
                </a:lnTo>
                <a:lnTo>
                  <a:pt x="34800" y="2800"/>
                </a:lnTo>
                <a:lnTo>
                  <a:pt x="33800" y="2300"/>
                </a:lnTo>
                <a:lnTo>
                  <a:pt x="32700" y="1800"/>
                </a:lnTo>
                <a:lnTo>
                  <a:pt x="31700" y="1400"/>
                </a:lnTo>
                <a:lnTo>
                  <a:pt x="30600" y="1000"/>
                </a:lnTo>
                <a:lnTo>
                  <a:pt x="29400" y="700"/>
                </a:lnTo>
                <a:lnTo>
                  <a:pt x="28300" y="400"/>
                </a:lnTo>
                <a:lnTo>
                  <a:pt x="27200" y="200"/>
                </a:lnTo>
                <a:lnTo>
                  <a:pt x="26600" y="200"/>
                </a:lnTo>
                <a:lnTo>
                  <a:pt x="26000" y="100"/>
                </a:lnTo>
                <a:lnTo>
                  <a:pt x="25400" y="0"/>
                </a:lnTo>
                <a:lnTo>
                  <a:pt x="24800" y="0"/>
                </a:lnTo>
                <a:lnTo>
                  <a:pt x="24200" y="0"/>
                </a:lnTo>
                <a:lnTo>
                  <a:pt x="23600" y="0"/>
                </a:lnTo>
              </a:path>
            </a:pathLst>
          </a:custGeom>
          <a:solidFill>
            <a:srgbClr val="fabe00"/>
          </a:solidFill>
          <a:ln w="9525">
            <a:noFill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_ac Bold"/>
              <a:ea typeface="나눔스퀘어_ac Bold"/>
            </a:endParaRPr>
          </a:p>
        </p:txBody>
      </p:sp>
      <p:sp>
        <p:nvSpPr>
          <p:cNvPr id="21" name="_x248385272"/>
          <p:cNvSpPr>
            <a:spLocks noChangeArrowheads="1"/>
          </p:cNvSpPr>
          <p:nvPr/>
        </p:nvSpPr>
        <p:spPr>
          <a:xfrm>
            <a:off x="7334250" y="2518185"/>
            <a:ext cx="3003049" cy="1619905"/>
          </a:xfrm>
          <a:custGeom>
            <a:avLst/>
            <a:gdLst>
              <a:gd name="T0" fmla="*/ 23000 w 47100"/>
              <a:gd name="T1" fmla="*/ 0 h 23600"/>
              <a:gd name="T2" fmla="*/ 21100 w 47100"/>
              <a:gd name="T3" fmla="*/ 100 h 23600"/>
              <a:gd name="T4" fmla="*/ 18800 w 47100"/>
              <a:gd name="T5" fmla="*/ 400 h 23600"/>
              <a:gd name="T6" fmla="*/ 15500 w 47100"/>
              <a:gd name="T7" fmla="*/ 1400 h 23600"/>
              <a:gd name="T8" fmla="*/ 12300 w 47100"/>
              <a:gd name="T9" fmla="*/ 2800 h 23600"/>
              <a:gd name="T10" fmla="*/ 9400 w 47100"/>
              <a:gd name="T11" fmla="*/ 4600 h 23600"/>
              <a:gd name="T12" fmla="*/ 6900 w 47100"/>
              <a:gd name="T13" fmla="*/ 6900 h 23600"/>
              <a:gd name="T14" fmla="*/ 4600 w 47100"/>
              <a:gd name="T15" fmla="*/ 9400 h 23600"/>
              <a:gd name="T16" fmla="*/ 2800 w 47100"/>
              <a:gd name="T17" fmla="*/ 12300 h 23600"/>
              <a:gd name="T18" fmla="*/ 1400 w 47100"/>
              <a:gd name="T19" fmla="*/ 15500 h 23600"/>
              <a:gd name="T20" fmla="*/ 400 w 47100"/>
              <a:gd name="T21" fmla="*/ 18800 h 23600"/>
              <a:gd name="T22" fmla="*/ 100 w 47100"/>
              <a:gd name="T23" fmla="*/ 21100 h 23600"/>
              <a:gd name="T24" fmla="*/ 0 w 47100"/>
              <a:gd name="T25" fmla="*/ 23000 h 23600"/>
              <a:gd name="T26" fmla="*/ 6700 w 47100"/>
              <a:gd name="T27" fmla="*/ 23600 h 23600"/>
              <a:gd name="T28" fmla="*/ 6900 w 47100"/>
              <a:gd name="T29" fmla="*/ 21000 h 23600"/>
              <a:gd name="T30" fmla="*/ 7500 w 47100"/>
              <a:gd name="T31" fmla="*/ 18600 h 23600"/>
              <a:gd name="T32" fmla="*/ 8400 w 47100"/>
              <a:gd name="T33" fmla="*/ 16300 h 23600"/>
              <a:gd name="T34" fmla="*/ 9600 w 47100"/>
              <a:gd name="T35" fmla="*/ 14200 h 23600"/>
              <a:gd name="T36" fmla="*/ 11100 w 47100"/>
              <a:gd name="T37" fmla="*/ 12300 h 23600"/>
              <a:gd name="T38" fmla="*/ 12800 w 47100"/>
              <a:gd name="T39" fmla="*/ 10600 h 23600"/>
              <a:gd name="T40" fmla="*/ 14800 w 47100"/>
              <a:gd name="T41" fmla="*/ 9200 h 23600"/>
              <a:gd name="T42" fmla="*/ 17000 w 47100"/>
              <a:gd name="T43" fmla="*/ 8100 h 23600"/>
              <a:gd name="T44" fmla="*/ 19400 w 47100"/>
              <a:gd name="T45" fmla="*/ 7300 h 23600"/>
              <a:gd name="T46" fmla="*/ 21800 w 47100"/>
              <a:gd name="T47" fmla="*/ 6800 h 23600"/>
              <a:gd name="T48" fmla="*/ 23600 w 47100"/>
              <a:gd name="T49" fmla="*/ 6800 h 23600"/>
              <a:gd name="T50" fmla="*/ 26100 w 47100"/>
              <a:gd name="T51" fmla="*/ 6900 h 23600"/>
              <a:gd name="T52" fmla="*/ 28600 w 47100"/>
              <a:gd name="T53" fmla="*/ 7500 h 23600"/>
              <a:gd name="T54" fmla="*/ 30900 w 47100"/>
              <a:gd name="T55" fmla="*/ 8400 h 23600"/>
              <a:gd name="T56" fmla="*/ 33000 w 47100"/>
              <a:gd name="T57" fmla="*/ 9600 h 23600"/>
              <a:gd name="T58" fmla="*/ 34900 w 47100"/>
              <a:gd name="T59" fmla="*/ 11100 h 23600"/>
              <a:gd name="T60" fmla="*/ 36500 w 47100"/>
              <a:gd name="T61" fmla="*/ 12900 h 23600"/>
              <a:gd name="T62" fmla="*/ 37900 w 47100"/>
              <a:gd name="T63" fmla="*/ 14900 h 23600"/>
              <a:gd name="T64" fmla="*/ 39100 w 47100"/>
              <a:gd name="T65" fmla="*/ 17000 h 23600"/>
              <a:gd name="T66" fmla="*/ 39800 w 47100"/>
              <a:gd name="T67" fmla="*/ 19400 h 23600"/>
              <a:gd name="T68" fmla="*/ 40300 w 47100"/>
              <a:gd name="T69" fmla="*/ 21800 h 23600"/>
              <a:gd name="T70" fmla="*/ 47100 w 47100"/>
              <a:gd name="T71" fmla="*/ 23600 h 23600"/>
              <a:gd name="T72" fmla="*/ 47100 w 47100"/>
              <a:gd name="T73" fmla="*/ 22300 h 23600"/>
              <a:gd name="T74" fmla="*/ 46900 w 47100"/>
              <a:gd name="T75" fmla="*/ 20600 h 23600"/>
              <a:gd name="T76" fmla="*/ 46400 w 47100"/>
              <a:gd name="T77" fmla="*/ 17700 h 23600"/>
              <a:gd name="T78" fmla="*/ 45300 w 47100"/>
              <a:gd name="T79" fmla="*/ 14400 h 23600"/>
              <a:gd name="T80" fmla="*/ 43700 w 47100"/>
              <a:gd name="T81" fmla="*/ 11300 h 23600"/>
              <a:gd name="T82" fmla="*/ 41800 w 47100"/>
              <a:gd name="T83" fmla="*/ 8500 h 23600"/>
              <a:gd name="T84" fmla="*/ 39400 w 47100"/>
              <a:gd name="T85" fmla="*/ 6100 h 23600"/>
              <a:gd name="T86" fmla="*/ 36700 w 47100"/>
              <a:gd name="T87" fmla="*/ 4000 h 23600"/>
              <a:gd name="T88" fmla="*/ 33800 w 47100"/>
              <a:gd name="T89" fmla="*/ 2300 h 23600"/>
              <a:gd name="T90" fmla="*/ 30600 w 47100"/>
              <a:gd name="T91" fmla="*/ 1000 h 23600"/>
              <a:gd name="T92" fmla="*/ 27200 w 47100"/>
              <a:gd name="T93" fmla="*/ 200 h 23600"/>
              <a:gd name="T94" fmla="*/ 25400 w 47100"/>
              <a:gd name="T95" fmla="*/ 0 h 23600"/>
              <a:gd name="T96" fmla="*/ 23600 w 47100"/>
              <a:gd name="T97" fmla="*/ 0 h 23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100" h="23600">
                <a:moveTo>
                  <a:pt x="23600" y="0"/>
                </a:moveTo>
                <a:lnTo>
                  <a:pt x="23600" y="0"/>
                </a:lnTo>
                <a:lnTo>
                  <a:pt x="23000" y="0"/>
                </a:lnTo>
                <a:lnTo>
                  <a:pt x="22300" y="0"/>
                </a:lnTo>
                <a:lnTo>
                  <a:pt x="21700" y="0"/>
                </a:lnTo>
                <a:lnTo>
                  <a:pt x="21100" y="100"/>
                </a:lnTo>
                <a:lnTo>
                  <a:pt x="20600" y="200"/>
                </a:lnTo>
                <a:lnTo>
                  <a:pt x="20000" y="200"/>
                </a:lnTo>
                <a:lnTo>
                  <a:pt x="18800" y="400"/>
                </a:lnTo>
                <a:lnTo>
                  <a:pt x="17700" y="700"/>
                </a:lnTo>
                <a:lnTo>
                  <a:pt x="16500" y="1000"/>
                </a:lnTo>
                <a:lnTo>
                  <a:pt x="15500" y="1400"/>
                </a:lnTo>
                <a:lnTo>
                  <a:pt x="14400" y="1800"/>
                </a:lnTo>
                <a:lnTo>
                  <a:pt x="13300" y="2300"/>
                </a:lnTo>
                <a:lnTo>
                  <a:pt x="12300" y="2800"/>
                </a:lnTo>
                <a:lnTo>
                  <a:pt x="11300" y="3400"/>
                </a:lnTo>
                <a:lnTo>
                  <a:pt x="10400" y="4000"/>
                </a:lnTo>
                <a:lnTo>
                  <a:pt x="9400" y="4600"/>
                </a:lnTo>
                <a:lnTo>
                  <a:pt x="8500" y="5300"/>
                </a:lnTo>
                <a:lnTo>
                  <a:pt x="7700" y="6100"/>
                </a:lnTo>
                <a:lnTo>
                  <a:pt x="6900" y="6900"/>
                </a:lnTo>
                <a:lnTo>
                  <a:pt x="6100" y="7700"/>
                </a:lnTo>
                <a:lnTo>
                  <a:pt x="5300" y="8500"/>
                </a:lnTo>
                <a:lnTo>
                  <a:pt x="4600" y="9400"/>
                </a:lnTo>
                <a:lnTo>
                  <a:pt x="4000" y="10400"/>
                </a:lnTo>
                <a:lnTo>
                  <a:pt x="3400" y="11300"/>
                </a:lnTo>
                <a:lnTo>
                  <a:pt x="2800" y="12300"/>
                </a:lnTo>
                <a:lnTo>
                  <a:pt x="2300" y="13300"/>
                </a:lnTo>
                <a:lnTo>
                  <a:pt x="1800" y="14400"/>
                </a:lnTo>
                <a:lnTo>
                  <a:pt x="1400" y="15500"/>
                </a:lnTo>
                <a:lnTo>
                  <a:pt x="1000" y="16500"/>
                </a:lnTo>
                <a:lnTo>
                  <a:pt x="700" y="17700"/>
                </a:lnTo>
                <a:lnTo>
                  <a:pt x="400" y="18800"/>
                </a:lnTo>
                <a:lnTo>
                  <a:pt x="200" y="20000"/>
                </a:lnTo>
                <a:lnTo>
                  <a:pt x="200" y="20600"/>
                </a:lnTo>
                <a:lnTo>
                  <a:pt x="100" y="21100"/>
                </a:lnTo>
                <a:lnTo>
                  <a:pt x="0" y="21700"/>
                </a:lnTo>
                <a:lnTo>
                  <a:pt x="0" y="22300"/>
                </a:lnTo>
                <a:lnTo>
                  <a:pt x="0" y="23000"/>
                </a:lnTo>
                <a:lnTo>
                  <a:pt x="0" y="23600"/>
                </a:lnTo>
                <a:lnTo>
                  <a:pt x="6700" y="23600"/>
                </a:lnTo>
                <a:lnTo>
                  <a:pt x="6700" y="22700"/>
                </a:lnTo>
                <a:lnTo>
                  <a:pt x="6800" y="21800"/>
                </a:lnTo>
                <a:lnTo>
                  <a:pt x="6900" y="21000"/>
                </a:lnTo>
                <a:lnTo>
                  <a:pt x="7000" y="20200"/>
                </a:lnTo>
                <a:lnTo>
                  <a:pt x="7200" y="19400"/>
                </a:lnTo>
                <a:lnTo>
                  <a:pt x="7500" y="18600"/>
                </a:lnTo>
                <a:lnTo>
                  <a:pt x="7700" y="17800"/>
                </a:lnTo>
                <a:lnTo>
                  <a:pt x="8000" y="17000"/>
                </a:lnTo>
                <a:lnTo>
                  <a:pt x="8400" y="16300"/>
                </a:lnTo>
                <a:lnTo>
                  <a:pt x="8700" y="15600"/>
                </a:lnTo>
                <a:lnTo>
                  <a:pt x="9100" y="14900"/>
                </a:lnTo>
                <a:lnTo>
                  <a:pt x="9600" y="14200"/>
                </a:lnTo>
                <a:lnTo>
                  <a:pt x="10000" y="13500"/>
                </a:lnTo>
                <a:lnTo>
                  <a:pt x="10500" y="12900"/>
                </a:lnTo>
                <a:lnTo>
                  <a:pt x="11100" y="12300"/>
                </a:lnTo>
                <a:lnTo>
                  <a:pt x="11600" y="11700"/>
                </a:lnTo>
                <a:lnTo>
                  <a:pt x="12200" y="11100"/>
                </a:lnTo>
                <a:lnTo>
                  <a:pt x="12800" y="10600"/>
                </a:lnTo>
                <a:lnTo>
                  <a:pt x="13500" y="10100"/>
                </a:lnTo>
                <a:lnTo>
                  <a:pt x="14100" y="9600"/>
                </a:lnTo>
                <a:lnTo>
                  <a:pt x="14800" y="9200"/>
                </a:lnTo>
                <a:lnTo>
                  <a:pt x="15500" y="8800"/>
                </a:lnTo>
                <a:lnTo>
                  <a:pt x="16200" y="8400"/>
                </a:lnTo>
                <a:lnTo>
                  <a:pt x="17000" y="8100"/>
                </a:lnTo>
                <a:lnTo>
                  <a:pt x="17800" y="7800"/>
                </a:lnTo>
                <a:lnTo>
                  <a:pt x="18500" y="7500"/>
                </a:lnTo>
                <a:lnTo>
                  <a:pt x="19400" y="7300"/>
                </a:lnTo>
                <a:lnTo>
                  <a:pt x="20200" y="7100"/>
                </a:lnTo>
                <a:lnTo>
                  <a:pt x="21000" y="6900"/>
                </a:lnTo>
                <a:lnTo>
                  <a:pt x="21800" y="6800"/>
                </a:lnTo>
                <a:lnTo>
                  <a:pt x="22700" y="6800"/>
                </a:lnTo>
                <a:lnTo>
                  <a:pt x="23600" y="6800"/>
                </a:lnTo>
                <a:lnTo>
                  <a:pt x="24400" y="6800"/>
                </a:lnTo>
                <a:lnTo>
                  <a:pt x="25300" y="6800"/>
                </a:lnTo>
                <a:lnTo>
                  <a:pt x="26100" y="6900"/>
                </a:lnTo>
                <a:lnTo>
                  <a:pt x="27000" y="7100"/>
                </a:lnTo>
                <a:lnTo>
                  <a:pt x="27800" y="7300"/>
                </a:lnTo>
                <a:lnTo>
                  <a:pt x="28600" y="7500"/>
                </a:lnTo>
                <a:lnTo>
                  <a:pt x="29300" y="7800"/>
                </a:lnTo>
                <a:lnTo>
                  <a:pt x="30100" y="8100"/>
                </a:lnTo>
                <a:lnTo>
                  <a:pt x="30900" y="8400"/>
                </a:lnTo>
                <a:lnTo>
                  <a:pt x="31600" y="8800"/>
                </a:lnTo>
                <a:lnTo>
                  <a:pt x="32300" y="9200"/>
                </a:lnTo>
                <a:lnTo>
                  <a:pt x="33000" y="9600"/>
                </a:lnTo>
                <a:lnTo>
                  <a:pt x="33600" y="10100"/>
                </a:lnTo>
                <a:lnTo>
                  <a:pt x="34300" y="10600"/>
                </a:lnTo>
                <a:lnTo>
                  <a:pt x="34900" y="11100"/>
                </a:lnTo>
                <a:lnTo>
                  <a:pt x="35500" y="11700"/>
                </a:lnTo>
                <a:lnTo>
                  <a:pt x="36000" y="12300"/>
                </a:lnTo>
                <a:lnTo>
                  <a:pt x="36500" y="12900"/>
                </a:lnTo>
                <a:lnTo>
                  <a:pt x="37000" y="13500"/>
                </a:lnTo>
                <a:lnTo>
                  <a:pt x="37500" y="14200"/>
                </a:lnTo>
                <a:lnTo>
                  <a:pt x="37900" y="14900"/>
                </a:lnTo>
                <a:lnTo>
                  <a:pt x="38300" y="15600"/>
                </a:lnTo>
                <a:lnTo>
                  <a:pt x="38700" y="16300"/>
                </a:lnTo>
                <a:lnTo>
                  <a:pt x="39100" y="17000"/>
                </a:lnTo>
                <a:lnTo>
                  <a:pt x="39400" y="17800"/>
                </a:lnTo>
                <a:lnTo>
                  <a:pt x="39600" y="18600"/>
                </a:lnTo>
                <a:lnTo>
                  <a:pt x="39800" y="19400"/>
                </a:lnTo>
                <a:lnTo>
                  <a:pt x="40000" y="20200"/>
                </a:lnTo>
                <a:lnTo>
                  <a:pt x="40200" y="21000"/>
                </a:lnTo>
                <a:lnTo>
                  <a:pt x="40300" y="21800"/>
                </a:lnTo>
                <a:lnTo>
                  <a:pt x="40400" y="22700"/>
                </a:lnTo>
                <a:lnTo>
                  <a:pt x="40400" y="23600"/>
                </a:lnTo>
                <a:lnTo>
                  <a:pt x="47100" y="23600"/>
                </a:lnTo>
                <a:lnTo>
                  <a:pt x="47100" y="23000"/>
                </a:lnTo>
                <a:lnTo>
                  <a:pt x="47100" y="22300"/>
                </a:lnTo>
                <a:lnTo>
                  <a:pt x="47100" y="21700"/>
                </a:lnTo>
                <a:lnTo>
                  <a:pt x="47000" y="21100"/>
                </a:lnTo>
                <a:lnTo>
                  <a:pt x="46900" y="20600"/>
                </a:lnTo>
                <a:lnTo>
                  <a:pt x="46900" y="20000"/>
                </a:lnTo>
                <a:lnTo>
                  <a:pt x="46700" y="18800"/>
                </a:lnTo>
                <a:lnTo>
                  <a:pt x="46400" y="17700"/>
                </a:lnTo>
                <a:lnTo>
                  <a:pt x="46100" y="16500"/>
                </a:lnTo>
                <a:lnTo>
                  <a:pt x="45700" y="15500"/>
                </a:lnTo>
                <a:lnTo>
                  <a:pt x="45300" y="14400"/>
                </a:lnTo>
                <a:lnTo>
                  <a:pt x="44800" y="13300"/>
                </a:lnTo>
                <a:lnTo>
                  <a:pt x="44300" y="12300"/>
                </a:lnTo>
                <a:lnTo>
                  <a:pt x="43700" y="11300"/>
                </a:lnTo>
                <a:lnTo>
                  <a:pt x="43100" y="10400"/>
                </a:lnTo>
                <a:lnTo>
                  <a:pt x="42500" y="9400"/>
                </a:lnTo>
                <a:lnTo>
                  <a:pt x="41800" y="8500"/>
                </a:lnTo>
                <a:lnTo>
                  <a:pt x="41000" y="7700"/>
                </a:lnTo>
                <a:lnTo>
                  <a:pt x="40200" y="6900"/>
                </a:lnTo>
                <a:lnTo>
                  <a:pt x="39400" y="6100"/>
                </a:lnTo>
                <a:lnTo>
                  <a:pt x="38500" y="5300"/>
                </a:lnTo>
                <a:lnTo>
                  <a:pt x="37700" y="4600"/>
                </a:lnTo>
                <a:lnTo>
                  <a:pt x="36700" y="4000"/>
                </a:lnTo>
                <a:lnTo>
                  <a:pt x="35800" y="3400"/>
                </a:lnTo>
                <a:lnTo>
                  <a:pt x="34800" y="2800"/>
                </a:lnTo>
                <a:lnTo>
                  <a:pt x="33800" y="2300"/>
                </a:lnTo>
                <a:lnTo>
                  <a:pt x="32700" y="1800"/>
                </a:lnTo>
                <a:lnTo>
                  <a:pt x="31700" y="1400"/>
                </a:lnTo>
                <a:lnTo>
                  <a:pt x="30600" y="1000"/>
                </a:lnTo>
                <a:lnTo>
                  <a:pt x="29400" y="700"/>
                </a:lnTo>
                <a:lnTo>
                  <a:pt x="28300" y="400"/>
                </a:lnTo>
                <a:lnTo>
                  <a:pt x="27200" y="200"/>
                </a:lnTo>
                <a:lnTo>
                  <a:pt x="26600" y="200"/>
                </a:lnTo>
                <a:lnTo>
                  <a:pt x="26000" y="100"/>
                </a:lnTo>
                <a:lnTo>
                  <a:pt x="25400" y="0"/>
                </a:lnTo>
                <a:lnTo>
                  <a:pt x="24800" y="0"/>
                </a:lnTo>
                <a:lnTo>
                  <a:pt x="24200" y="0"/>
                </a:lnTo>
                <a:lnTo>
                  <a:pt x="23600" y="0"/>
                </a:lnTo>
              </a:path>
            </a:pathLst>
          </a:custGeom>
          <a:solidFill>
            <a:srgbClr val="ffe697"/>
          </a:solidFill>
          <a:ln w="9525">
            <a:noFill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_ac Bold"/>
              <a:ea typeface="나눔스퀘어_ac Bold"/>
            </a:endParaRPr>
          </a:p>
        </p:txBody>
      </p:sp>
      <p:sp>
        <p:nvSpPr>
          <p:cNvPr id="22" name="_x248385272"/>
          <p:cNvSpPr>
            <a:spLocks noChangeArrowheads="1"/>
          </p:cNvSpPr>
          <p:nvPr/>
        </p:nvSpPr>
        <p:spPr>
          <a:xfrm flipV="1">
            <a:off x="4762498" y="4061426"/>
            <a:ext cx="3003049" cy="1619905"/>
          </a:xfrm>
          <a:custGeom>
            <a:avLst/>
            <a:gdLst>
              <a:gd name="T0" fmla="*/ 23000 w 47100"/>
              <a:gd name="T1" fmla="*/ 0 h 23600"/>
              <a:gd name="T2" fmla="*/ 21100 w 47100"/>
              <a:gd name="T3" fmla="*/ 100 h 23600"/>
              <a:gd name="T4" fmla="*/ 18800 w 47100"/>
              <a:gd name="T5" fmla="*/ 400 h 23600"/>
              <a:gd name="T6" fmla="*/ 15500 w 47100"/>
              <a:gd name="T7" fmla="*/ 1400 h 23600"/>
              <a:gd name="T8" fmla="*/ 12300 w 47100"/>
              <a:gd name="T9" fmla="*/ 2800 h 23600"/>
              <a:gd name="T10" fmla="*/ 9400 w 47100"/>
              <a:gd name="T11" fmla="*/ 4600 h 23600"/>
              <a:gd name="T12" fmla="*/ 6900 w 47100"/>
              <a:gd name="T13" fmla="*/ 6900 h 23600"/>
              <a:gd name="T14" fmla="*/ 4600 w 47100"/>
              <a:gd name="T15" fmla="*/ 9400 h 23600"/>
              <a:gd name="T16" fmla="*/ 2800 w 47100"/>
              <a:gd name="T17" fmla="*/ 12300 h 23600"/>
              <a:gd name="T18" fmla="*/ 1400 w 47100"/>
              <a:gd name="T19" fmla="*/ 15500 h 23600"/>
              <a:gd name="T20" fmla="*/ 400 w 47100"/>
              <a:gd name="T21" fmla="*/ 18800 h 23600"/>
              <a:gd name="T22" fmla="*/ 100 w 47100"/>
              <a:gd name="T23" fmla="*/ 21100 h 23600"/>
              <a:gd name="T24" fmla="*/ 0 w 47100"/>
              <a:gd name="T25" fmla="*/ 23000 h 23600"/>
              <a:gd name="T26" fmla="*/ 6700 w 47100"/>
              <a:gd name="T27" fmla="*/ 23600 h 23600"/>
              <a:gd name="T28" fmla="*/ 6900 w 47100"/>
              <a:gd name="T29" fmla="*/ 21000 h 23600"/>
              <a:gd name="T30" fmla="*/ 7500 w 47100"/>
              <a:gd name="T31" fmla="*/ 18600 h 23600"/>
              <a:gd name="T32" fmla="*/ 8400 w 47100"/>
              <a:gd name="T33" fmla="*/ 16300 h 23600"/>
              <a:gd name="T34" fmla="*/ 9600 w 47100"/>
              <a:gd name="T35" fmla="*/ 14200 h 23600"/>
              <a:gd name="T36" fmla="*/ 11100 w 47100"/>
              <a:gd name="T37" fmla="*/ 12300 h 23600"/>
              <a:gd name="T38" fmla="*/ 12800 w 47100"/>
              <a:gd name="T39" fmla="*/ 10600 h 23600"/>
              <a:gd name="T40" fmla="*/ 14800 w 47100"/>
              <a:gd name="T41" fmla="*/ 9200 h 23600"/>
              <a:gd name="T42" fmla="*/ 17000 w 47100"/>
              <a:gd name="T43" fmla="*/ 8100 h 23600"/>
              <a:gd name="T44" fmla="*/ 19400 w 47100"/>
              <a:gd name="T45" fmla="*/ 7300 h 23600"/>
              <a:gd name="T46" fmla="*/ 21800 w 47100"/>
              <a:gd name="T47" fmla="*/ 6800 h 23600"/>
              <a:gd name="T48" fmla="*/ 23600 w 47100"/>
              <a:gd name="T49" fmla="*/ 6800 h 23600"/>
              <a:gd name="T50" fmla="*/ 26100 w 47100"/>
              <a:gd name="T51" fmla="*/ 6900 h 23600"/>
              <a:gd name="T52" fmla="*/ 28600 w 47100"/>
              <a:gd name="T53" fmla="*/ 7500 h 23600"/>
              <a:gd name="T54" fmla="*/ 30900 w 47100"/>
              <a:gd name="T55" fmla="*/ 8400 h 23600"/>
              <a:gd name="T56" fmla="*/ 33000 w 47100"/>
              <a:gd name="T57" fmla="*/ 9600 h 23600"/>
              <a:gd name="T58" fmla="*/ 34900 w 47100"/>
              <a:gd name="T59" fmla="*/ 11100 h 23600"/>
              <a:gd name="T60" fmla="*/ 36500 w 47100"/>
              <a:gd name="T61" fmla="*/ 12900 h 23600"/>
              <a:gd name="T62" fmla="*/ 37900 w 47100"/>
              <a:gd name="T63" fmla="*/ 14900 h 23600"/>
              <a:gd name="T64" fmla="*/ 39100 w 47100"/>
              <a:gd name="T65" fmla="*/ 17000 h 23600"/>
              <a:gd name="T66" fmla="*/ 39800 w 47100"/>
              <a:gd name="T67" fmla="*/ 19400 h 23600"/>
              <a:gd name="T68" fmla="*/ 40300 w 47100"/>
              <a:gd name="T69" fmla="*/ 21800 h 23600"/>
              <a:gd name="T70" fmla="*/ 47100 w 47100"/>
              <a:gd name="T71" fmla="*/ 23600 h 23600"/>
              <a:gd name="T72" fmla="*/ 47100 w 47100"/>
              <a:gd name="T73" fmla="*/ 22300 h 23600"/>
              <a:gd name="T74" fmla="*/ 46900 w 47100"/>
              <a:gd name="T75" fmla="*/ 20600 h 23600"/>
              <a:gd name="T76" fmla="*/ 46400 w 47100"/>
              <a:gd name="T77" fmla="*/ 17700 h 23600"/>
              <a:gd name="T78" fmla="*/ 45300 w 47100"/>
              <a:gd name="T79" fmla="*/ 14400 h 23600"/>
              <a:gd name="T80" fmla="*/ 43700 w 47100"/>
              <a:gd name="T81" fmla="*/ 11300 h 23600"/>
              <a:gd name="T82" fmla="*/ 41800 w 47100"/>
              <a:gd name="T83" fmla="*/ 8500 h 23600"/>
              <a:gd name="T84" fmla="*/ 39400 w 47100"/>
              <a:gd name="T85" fmla="*/ 6100 h 23600"/>
              <a:gd name="T86" fmla="*/ 36700 w 47100"/>
              <a:gd name="T87" fmla="*/ 4000 h 23600"/>
              <a:gd name="T88" fmla="*/ 33800 w 47100"/>
              <a:gd name="T89" fmla="*/ 2300 h 23600"/>
              <a:gd name="T90" fmla="*/ 30600 w 47100"/>
              <a:gd name="T91" fmla="*/ 1000 h 23600"/>
              <a:gd name="T92" fmla="*/ 27200 w 47100"/>
              <a:gd name="T93" fmla="*/ 200 h 23600"/>
              <a:gd name="T94" fmla="*/ 25400 w 47100"/>
              <a:gd name="T95" fmla="*/ 0 h 23600"/>
              <a:gd name="T96" fmla="*/ 23600 w 47100"/>
              <a:gd name="T97" fmla="*/ 0 h 23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100" h="23600">
                <a:moveTo>
                  <a:pt x="23600" y="0"/>
                </a:moveTo>
                <a:lnTo>
                  <a:pt x="23600" y="0"/>
                </a:lnTo>
                <a:lnTo>
                  <a:pt x="23000" y="0"/>
                </a:lnTo>
                <a:lnTo>
                  <a:pt x="22300" y="0"/>
                </a:lnTo>
                <a:lnTo>
                  <a:pt x="21700" y="0"/>
                </a:lnTo>
                <a:lnTo>
                  <a:pt x="21100" y="100"/>
                </a:lnTo>
                <a:lnTo>
                  <a:pt x="20600" y="200"/>
                </a:lnTo>
                <a:lnTo>
                  <a:pt x="20000" y="200"/>
                </a:lnTo>
                <a:lnTo>
                  <a:pt x="18800" y="400"/>
                </a:lnTo>
                <a:lnTo>
                  <a:pt x="17700" y="700"/>
                </a:lnTo>
                <a:lnTo>
                  <a:pt x="16500" y="1000"/>
                </a:lnTo>
                <a:lnTo>
                  <a:pt x="15500" y="1400"/>
                </a:lnTo>
                <a:lnTo>
                  <a:pt x="14400" y="1800"/>
                </a:lnTo>
                <a:lnTo>
                  <a:pt x="13300" y="2300"/>
                </a:lnTo>
                <a:lnTo>
                  <a:pt x="12300" y="2800"/>
                </a:lnTo>
                <a:lnTo>
                  <a:pt x="11300" y="3400"/>
                </a:lnTo>
                <a:lnTo>
                  <a:pt x="10400" y="4000"/>
                </a:lnTo>
                <a:lnTo>
                  <a:pt x="9400" y="4600"/>
                </a:lnTo>
                <a:lnTo>
                  <a:pt x="8500" y="5300"/>
                </a:lnTo>
                <a:lnTo>
                  <a:pt x="7700" y="6100"/>
                </a:lnTo>
                <a:lnTo>
                  <a:pt x="6900" y="6900"/>
                </a:lnTo>
                <a:lnTo>
                  <a:pt x="6100" y="7700"/>
                </a:lnTo>
                <a:lnTo>
                  <a:pt x="5300" y="8500"/>
                </a:lnTo>
                <a:lnTo>
                  <a:pt x="4600" y="9400"/>
                </a:lnTo>
                <a:lnTo>
                  <a:pt x="4000" y="10400"/>
                </a:lnTo>
                <a:lnTo>
                  <a:pt x="3400" y="11300"/>
                </a:lnTo>
                <a:lnTo>
                  <a:pt x="2800" y="12300"/>
                </a:lnTo>
                <a:lnTo>
                  <a:pt x="2300" y="13300"/>
                </a:lnTo>
                <a:lnTo>
                  <a:pt x="1800" y="14400"/>
                </a:lnTo>
                <a:lnTo>
                  <a:pt x="1400" y="15500"/>
                </a:lnTo>
                <a:lnTo>
                  <a:pt x="1000" y="16500"/>
                </a:lnTo>
                <a:lnTo>
                  <a:pt x="700" y="17700"/>
                </a:lnTo>
                <a:lnTo>
                  <a:pt x="400" y="18800"/>
                </a:lnTo>
                <a:lnTo>
                  <a:pt x="200" y="20000"/>
                </a:lnTo>
                <a:lnTo>
                  <a:pt x="200" y="20600"/>
                </a:lnTo>
                <a:lnTo>
                  <a:pt x="100" y="21100"/>
                </a:lnTo>
                <a:lnTo>
                  <a:pt x="0" y="21700"/>
                </a:lnTo>
                <a:lnTo>
                  <a:pt x="0" y="22300"/>
                </a:lnTo>
                <a:lnTo>
                  <a:pt x="0" y="23000"/>
                </a:lnTo>
                <a:lnTo>
                  <a:pt x="0" y="23600"/>
                </a:lnTo>
                <a:lnTo>
                  <a:pt x="6700" y="23600"/>
                </a:lnTo>
                <a:lnTo>
                  <a:pt x="6700" y="22700"/>
                </a:lnTo>
                <a:lnTo>
                  <a:pt x="6800" y="21800"/>
                </a:lnTo>
                <a:lnTo>
                  <a:pt x="6900" y="21000"/>
                </a:lnTo>
                <a:lnTo>
                  <a:pt x="7000" y="20200"/>
                </a:lnTo>
                <a:lnTo>
                  <a:pt x="7200" y="19400"/>
                </a:lnTo>
                <a:lnTo>
                  <a:pt x="7500" y="18600"/>
                </a:lnTo>
                <a:lnTo>
                  <a:pt x="7700" y="17800"/>
                </a:lnTo>
                <a:lnTo>
                  <a:pt x="8000" y="17000"/>
                </a:lnTo>
                <a:lnTo>
                  <a:pt x="8400" y="16300"/>
                </a:lnTo>
                <a:lnTo>
                  <a:pt x="8700" y="15600"/>
                </a:lnTo>
                <a:lnTo>
                  <a:pt x="9100" y="14900"/>
                </a:lnTo>
                <a:lnTo>
                  <a:pt x="9600" y="14200"/>
                </a:lnTo>
                <a:lnTo>
                  <a:pt x="10000" y="13500"/>
                </a:lnTo>
                <a:lnTo>
                  <a:pt x="10500" y="12900"/>
                </a:lnTo>
                <a:lnTo>
                  <a:pt x="11100" y="12300"/>
                </a:lnTo>
                <a:lnTo>
                  <a:pt x="11600" y="11700"/>
                </a:lnTo>
                <a:lnTo>
                  <a:pt x="12200" y="11100"/>
                </a:lnTo>
                <a:lnTo>
                  <a:pt x="12800" y="10600"/>
                </a:lnTo>
                <a:lnTo>
                  <a:pt x="13500" y="10100"/>
                </a:lnTo>
                <a:lnTo>
                  <a:pt x="14100" y="9600"/>
                </a:lnTo>
                <a:lnTo>
                  <a:pt x="14800" y="9200"/>
                </a:lnTo>
                <a:lnTo>
                  <a:pt x="15500" y="8800"/>
                </a:lnTo>
                <a:lnTo>
                  <a:pt x="16200" y="8400"/>
                </a:lnTo>
                <a:lnTo>
                  <a:pt x="17000" y="8100"/>
                </a:lnTo>
                <a:lnTo>
                  <a:pt x="17800" y="7800"/>
                </a:lnTo>
                <a:lnTo>
                  <a:pt x="18500" y="7500"/>
                </a:lnTo>
                <a:lnTo>
                  <a:pt x="19400" y="7300"/>
                </a:lnTo>
                <a:lnTo>
                  <a:pt x="20200" y="7100"/>
                </a:lnTo>
                <a:lnTo>
                  <a:pt x="21000" y="6900"/>
                </a:lnTo>
                <a:lnTo>
                  <a:pt x="21800" y="6800"/>
                </a:lnTo>
                <a:lnTo>
                  <a:pt x="22700" y="6800"/>
                </a:lnTo>
                <a:lnTo>
                  <a:pt x="23600" y="6800"/>
                </a:lnTo>
                <a:lnTo>
                  <a:pt x="24400" y="6800"/>
                </a:lnTo>
                <a:lnTo>
                  <a:pt x="25300" y="6800"/>
                </a:lnTo>
                <a:lnTo>
                  <a:pt x="26100" y="6900"/>
                </a:lnTo>
                <a:lnTo>
                  <a:pt x="27000" y="7100"/>
                </a:lnTo>
                <a:lnTo>
                  <a:pt x="27800" y="7300"/>
                </a:lnTo>
                <a:lnTo>
                  <a:pt x="28600" y="7500"/>
                </a:lnTo>
                <a:lnTo>
                  <a:pt x="29300" y="7800"/>
                </a:lnTo>
                <a:lnTo>
                  <a:pt x="30100" y="8100"/>
                </a:lnTo>
                <a:lnTo>
                  <a:pt x="30900" y="8400"/>
                </a:lnTo>
                <a:lnTo>
                  <a:pt x="31600" y="8800"/>
                </a:lnTo>
                <a:lnTo>
                  <a:pt x="32300" y="9200"/>
                </a:lnTo>
                <a:lnTo>
                  <a:pt x="33000" y="9600"/>
                </a:lnTo>
                <a:lnTo>
                  <a:pt x="33600" y="10100"/>
                </a:lnTo>
                <a:lnTo>
                  <a:pt x="34300" y="10600"/>
                </a:lnTo>
                <a:lnTo>
                  <a:pt x="34900" y="11100"/>
                </a:lnTo>
                <a:lnTo>
                  <a:pt x="35500" y="11700"/>
                </a:lnTo>
                <a:lnTo>
                  <a:pt x="36000" y="12300"/>
                </a:lnTo>
                <a:lnTo>
                  <a:pt x="36500" y="12900"/>
                </a:lnTo>
                <a:lnTo>
                  <a:pt x="37000" y="13500"/>
                </a:lnTo>
                <a:lnTo>
                  <a:pt x="37500" y="14200"/>
                </a:lnTo>
                <a:lnTo>
                  <a:pt x="37900" y="14900"/>
                </a:lnTo>
                <a:lnTo>
                  <a:pt x="38300" y="15600"/>
                </a:lnTo>
                <a:lnTo>
                  <a:pt x="38700" y="16300"/>
                </a:lnTo>
                <a:lnTo>
                  <a:pt x="39100" y="17000"/>
                </a:lnTo>
                <a:lnTo>
                  <a:pt x="39400" y="17800"/>
                </a:lnTo>
                <a:lnTo>
                  <a:pt x="39600" y="18600"/>
                </a:lnTo>
                <a:lnTo>
                  <a:pt x="39800" y="19400"/>
                </a:lnTo>
                <a:lnTo>
                  <a:pt x="40000" y="20200"/>
                </a:lnTo>
                <a:lnTo>
                  <a:pt x="40200" y="21000"/>
                </a:lnTo>
                <a:lnTo>
                  <a:pt x="40300" y="21800"/>
                </a:lnTo>
                <a:lnTo>
                  <a:pt x="40400" y="22700"/>
                </a:lnTo>
                <a:lnTo>
                  <a:pt x="40400" y="23600"/>
                </a:lnTo>
                <a:lnTo>
                  <a:pt x="47100" y="23600"/>
                </a:lnTo>
                <a:lnTo>
                  <a:pt x="47100" y="23000"/>
                </a:lnTo>
                <a:lnTo>
                  <a:pt x="47100" y="22300"/>
                </a:lnTo>
                <a:lnTo>
                  <a:pt x="47100" y="21700"/>
                </a:lnTo>
                <a:lnTo>
                  <a:pt x="47000" y="21100"/>
                </a:lnTo>
                <a:lnTo>
                  <a:pt x="46900" y="20600"/>
                </a:lnTo>
                <a:lnTo>
                  <a:pt x="46900" y="20000"/>
                </a:lnTo>
                <a:lnTo>
                  <a:pt x="46700" y="18800"/>
                </a:lnTo>
                <a:lnTo>
                  <a:pt x="46400" y="17700"/>
                </a:lnTo>
                <a:lnTo>
                  <a:pt x="46100" y="16500"/>
                </a:lnTo>
                <a:lnTo>
                  <a:pt x="45700" y="15500"/>
                </a:lnTo>
                <a:lnTo>
                  <a:pt x="45300" y="14400"/>
                </a:lnTo>
                <a:lnTo>
                  <a:pt x="44800" y="13300"/>
                </a:lnTo>
                <a:lnTo>
                  <a:pt x="44300" y="12300"/>
                </a:lnTo>
                <a:lnTo>
                  <a:pt x="43700" y="11300"/>
                </a:lnTo>
                <a:lnTo>
                  <a:pt x="43100" y="10400"/>
                </a:lnTo>
                <a:lnTo>
                  <a:pt x="42500" y="9400"/>
                </a:lnTo>
                <a:lnTo>
                  <a:pt x="41800" y="8500"/>
                </a:lnTo>
                <a:lnTo>
                  <a:pt x="41000" y="7700"/>
                </a:lnTo>
                <a:lnTo>
                  <a:pt x="40200" y="6900"/>
                </a:lnTo>
                <a:lnTo>
                  <a:pt x="39400" y="6100"/>
                </a:lnTo>
                <a:lnTo>
                  <a:pt x="38500" y="5300"/>
                </a:lnTo>
                <a:lnTo>
                  <a:pt x="37700" y="4600"/>
                </a:lnTo>
                <a:lnTo>
                  <a:pt x="36700" y="4000"/>
                </a:lnTo>
                <a:lnTo>
                  <a:pt x="35800" y="3400"/>
                </a:lnTo>
                <a:lnTo>
                  <a:pt x="34800" y="2800"/>
                </a:lnTo>
                <a:lnTo>
                  <a:pt x="33800" y="2300"/>
                </a:lnTo>
                <a:lnTo>
                  <a:pt x="32700" y="1800"/>
                </a:lnTo>
                <a:lnTo>
                  <a:pt x="31700" y="1400"/>
                </a:lnTo>
                <a:lnTo>
                  <a:pt x="30600" y="1000"/>
                </a:lnTo>
                <a:lnTo>
                  <a:pt x="29400" y="700"/>
                </a:lnTo>
                <a:lnTo>
                  <a:pt x="28300" y="400"/>
                </a:lnTo>
                <a:lnTo>
                  <a:pt x="27200" y="200"/>
                </a:lnTo>
                <a:lnTo>
                  <a:pt x="26600" y="200"/>
                </a:lnTo>
                <a:lnTo>
                  <a:pt x="26000" y="100"/>
                </a:lnTo>
                <a:lnTo>
                  <a:pt x="25400" y="0"/>
                </a:lnTo>
                <a:lnTo>
                  <a:pt x="24800" y="0"/>
                </a:lnTo>
                <a:lnTo>
                  <a:pt x="24200" y="0"/>
                </a:lnTo>
                <a:lnTo>
                  <a:pt x="23600" y="0"/>
                </a:lnTo>
              </a:path>
            </a:pathLst>
          </a:custGeom>
          <a:solidFill>
            <a:srgbClr val="ffd54f"/>
          </a:solidFill>
          <a:ln w="9525">
            <a:noFill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스퀘어_ac Bold"/>
              <a:ea typeface="나눔스퀘어_ac Bold"/>
            </a:endParaRPr>
          </a:p>
        </p:txBody>
      </p:sp>
      <p:sp>
        <p:nvSpPr>
          <p:cNvPr id="23" name="원형: 비어 있음 8"/>
          <p:cNvSpPr/>
          <p:nvPr/>
        </p:nvSpPr>
        <p:spPr>
          <a:xfrm>
            <a:off x="2867780" y="3104894"/>
            <a:ext cx="1676401" cy="1619905"/>
          </a:xfrm>
          <a:prstGeom prst="donut">
            <a:avLst>
              <a:gd name="adj" fmla="val 6707"/>
            </a:avLst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원형: 비어 있음 9"/>
          <p:cNvSpPr/>
          <p:nvPr/>
        </p:nvSpPr>
        <p:spPr>
          <a:xfrm>
            <a:off x="5420482" y="3413862"/>
            <a:ext cx="1676401" cy="1619905"/>
          </a:xfrm>
          <a:prstGeom prst="donut">
            <a:avLst>
              <a:gd name="adj" fmla="val 6707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원형: 비어 있음 10"/>
          <p:cNvSpPr/>
          <p:nvPr/>
        </p:nvSpPr>
        <p:spPr>
          <a:xfrm>
            <a:off x="7997574" y="3104893"/>
            <a:ext cx="1676401" cy="1619905"/>
          </a:xfrm>
          <a:prstGeom prst="donut">
            <a:avLst>
              <a:gd name="adj" fmla="val 6707"/>
            </a:avLst>
          </a:prstGeom>
          <a:solidFill>
            <a:srgbClr val="ffe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5643188" y="3884668"/>
            <a:ext cx="1206248" cy="752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rgbClr val="2f2d2d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  <a:cs typeface="함초롬바탕"/>
              </a:rPr>
              <a:t>결측치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rgbClr val="2f2d2d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n-ea"/>
              <a:cs typeface="함초롬바탕"/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200" b="1" mc:Ignorable="hp" hp:hslEmbossed="0">
                <a:solidFill>
                  <a:srgbClr val="2f2d2d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  <a:cs typeface="함초롬바탕"/>
              </a:rPr>
              <a:t>이상치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solidFill>
                <a:srgbClr val="2f2d2d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n-ea"/>
              <a:cs typeface="함초롬바탕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2415323" y="4812353"/>
            <a:ext cx="2310432" cy="434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Date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컬럼 년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,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월로 분리</a:t>
            </a:r>
            <a:endParaRPr lang="ko-KR" altLang="en-US" sz="1500" b="1" kern="0" spc="-150">
              <a:solidFill>
                <a:srgbClr val="2f2d2d"/>
              </a:solidFill>
              <a:effectLst/>
              <a:latin typeface="+mn-ea"/>
            </a:endParaRPr>
          </a:p>
        </p:txBody>
      </p:sp>
      <p:sp>
        <p:nvSpPr>
          <p:cNvPr id="30" name="TextBox 15"/>
          <p:cNvSpPr txBox="1"/>
          <p:nvPr/>
        </p:nvSpPr>
        <p:spPr>
          <a:xfrm>
            <a:off x="4948333" y="2558722"/>
            <a:ext cx="3363908" cy="773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Country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결측치 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-&gt;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대한민국</a:t>
            </a:r>
            <a:endParaRPr lang="ko-KR" altLang="en-US" sz="1500" b="1" kern="0" spc="-150">
              <a:solidFill>
                <a:srgbClr val="2f2d2d"/>
              </a:solidFill>
              <a:effectLst/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Reciew title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결측치 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-&gt;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제목없음 </a:t>
            </a:r>
            <a:endParaRPr lang="ko-KR" altLang="en-US" sz="1500" b="1" kern="0" spc="-150">
              <a:solidFill>
                <a:srgbClr val="2f2d2d"/>
              </a:solidFill>
              <a:effectLst/>
              <a:latin typeface="+mn-ea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7926881" y="4746185"/>
            <a:ext cx="3065568" cy="77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컬럼 순서 변경</a:t>
            </a:r>
            <a:endParaRPr lang="ko-KR" altLang="en-US" sz="1500" b="1" kern="0" spc="-150">
              <a:solidFill>
                <a:srgbClr val="2f2d2d"/>
              </a:solidFill>
              <a:effectLst/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리뷰 제목</a:t>
            </a:r>
            <a:r>
              <a:rPr lang="en-US" altLang="ko-KR" sz="1500" b="1" kern="0" spc="-150">
                <a:solidFill>
                  <a:srgbClr val="2f2d2d"/>
                </a:solidFill>
                <a:effectLst/>
                <a:latin typeface="+mn-ea"/>
              </a:rPr>
              <a:t>,</a:t>
            </a:r>
            <a:r>
              <a:rPr lang="ko-KR" altLang="en-US" sz="1500" b="1" kern="0" spc="-150">
                <a:solidFill>
                  <a:srgbClr val="2f2d2d"/>
                </a:solidFill>
                <a:effectLst/>
                <a:latin typeface="+mn-ea"/>
              </a:rPr>
              <a:t> 내용 한글만 추출</a:t>
            </a:r>
            <a:endParaRPr lang="ko-KR" altLang="en-US" sz="1500" b="1" kern="0" spc="-150">
              <a:solidFill>
                <a:srgbClr val="2f2d2d"/>
              </a:solidFill>
              <a:effectLst/>
              <a:latin typeface="+mn-ea"/>
            </a:endParaRPr>
          </a:p>
        </p:txBody>
      </p:sp>
      <p:pic>
        <p:nvPicPr>
          <p:cNvPr id="33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0266" y="3429000"/>
            <a:ext cx="900000" cy="900000"/>
          </a:xfrm>
          <a:prstGeom prst="rect">
            <a:avLst/>
          </a:prstGeom>
        </p:spPr>
      </p:pic>
      <p:pic>
        <p:nvPicPr>
          <p:cNvPr id="35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5897" y="3429000"/>
            <a:ext cx="900000" cy="9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654</ep:Words>
  <ep:PresentationFormat>와이드스크린</ep:PresentationFormat>
  <ep:Paragraphs>198</ep:Paragraphs>
  <ep:Slides>26</ep:Slides>
  <ep:Notes>5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2021-03-21T06:59:50.000</dcterms:created>
  <dc:creator>하영</dc:creator>
  <cp:lastModifiedBy>지우</cp:lastModifiedBy>
  <dcterms:modified xsi:type="dcterms:W3CDTF">2023-03-15T15:48:39.281</dcterms:modified>
  <cp:revision>283</cp:revision>
  <dc:title>PowerPoint 프레젠테이션</dc:title>
  <cp:version>1000.0000.01</cp:version>
</cp:coreProperties>
</file>